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7.xml" ContentType="application/inkml+xml"/>
  <Override PartName="/ppt/notesSlides/notesSlide29.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4.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49.jpg" ContentType="image/png"/>
  <Override PartName="/ppt/media/image57.jpg" ContentType="image/pn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852" r:id="rId2"/>
  </p:sldMasterIdLst>
  <p:notesMasterIdLst>
    <p:notesMasterId r:id="rId90"/>
  </p:notesMasterIdLst>
  <p:handoutMasterIdLst>
    <p:handoutMasterId r:id="rId91"/>
  </p:handoutMasterIdLst>
  <p:sldIdLst>
    <p:sldId id="374" r:id="rId3"/>
    <p:sldId id="597" r:id="rId4"/>
    <p:sldId id="611" r:id="rId5"/>
    <p:sldId id="628" r:id="rId6"/>
    <p:sldId id="604" r:id="rId7"/>
    <p:sldId id="647" r:id="rId8"/>
    <p:sldId id="630" r:id="rId9"/>
    <p:sldId id="617" r:id="rId10"/>
    <p:sldId id="618" r:id="rId11"/>
    <p:sldId id="620" r:id="rId12"/>
    <p:sldId id="437" r:id="rId13"/>
    <p:sldId id="385" r:id="rId14"/>
    <p:sldId id="387" r:id="rId15"/>
    <p:sldId id="388" r:id="rId16"/>
    <p:sldId id="438" r:id="rId17"/>
    <p:sldId id="439" r:id="rId18"/>
    <p:sldId id="391" r:id="rId19"/>
    <p:sldId id="631" r:id="rId20"/>
    <p:sldId id="392" r:id="rId21"/>
    <p:sldId id="393" r:id="rId22"/>
    <p:sldId id="440" r:id="rId23"/>
    <p:sldId id="441" r:id="rId24"/>
    <p:sldId id="396" r:id="rId25"/>
    <p:sldId id="397" r:id="rId26"/>
    <p:sldId id="398" r:id="rId27"/>
    <p:sldId id="399" r:id="rId28"/>
    <p:sldId id="400" r:id="rId29"/>
    <p:sldId id="376" r:id="rId30"/>
    <p:sldId id="622" r:id="rId31"/>
    <p:sldId id="773" r:id="rId32"/>
    <p:sldId id="11092667" r:id="rId33"/>
    <p:sldId id="373" r:id="rId34"/>
    <p:sldId id="371" r:id="rId35"/>
    <p:sldId id="261" r:id="rId36"/>
    <p:sldId id="776" r:id="rId37"/>
    <p:sldId id="778" r:id="rId38"/>
    <p:sldId id="605" r:id="rId39"/>
    <p:sldId id="417" r:id="rId40"/>
    <p:sldId id="774" r:id="rId41"/>
    <p:sldId id="596" r:id="rId42"/>
    <p:sldId id="744" r:id="rId43"/>
    <p:sldId id="743" r:id="rId44"/>
    <p:sldId id="742" r:id="rId45"/>
    <p:sldId id="741" r:id="rId46"/>
    <p:sldId id="745" r:id="rId47"/>
    <p:sldId id="740" r:id="rId48"/>
    <p:sldId id="648" r:id="rId49"/>
    <p:sldId id="348" r:id="rId50"/>
    <p:sldId id="349" r:id="rId51"/>
    <p:sldId id="476" r:id="rId52"/>
    <p:sldId id="729" r:id="rId53"/>
    <p:sldId id="730" r:id="rId54"/>
    <p:sldId id="767" r:id="rId55"/>
    <p:sldId id="768" r:id="rId56"/>
    <p:sldId id="770" r:id="rId57"/>
    <p:sldId id="772" r:id="rId58"/>
    <p:sldId id="11092660" r:id="rId59"/>
    <p:sldId id="11092666" r:id="rId60"/>
    <p:sldId id="642" r:id="rId61"/>
    <p:sldId id="601" r:id="rId62"/>
    <p:sldId id="598" r:id="rId63"/>
    <p:sldId id="644" r:id="rId64"/>
    <p:sldId id="419" r:id="rId65"/>
    <p:sldId id="602" r:id="rId66"/>
    <p:sldId id="626" r:id="rId67"/>
    <p:sldId id="643" r:id="rId68"/>
    <p:sldId id="627" r:id="rId69"/>
    <p:sldId id="11092670" r:id="rId70"/>
    <p:sldId id="11092671" r:id="rId71"/>
    <p:sldId id="11092669" r:id="rId72"/>
    <p:sldId id="746" r:id="rId73"/>
    <p:sldId id="600" r:id="rId74"/>
    <p:sldId id="769" r:id="rId75"/>
    <p:sldId id="614" r:id="rId76"/>
    <p:sldId id="640" r:id="rId77"/>
    <p:sldId id="607" r:id="rId78"/>
    <p:sldId id="610" r:id="rId79"/>
    <p:sldId id="608" r:id="rId80"/>
    <p:sldId id="609" r:id="rId81"/>
    <p:sldId id="613" r:id="rId82"/>
    <p:sldId id="632" r:id="rId83"/>
    <p:sldId id="634" r:id="rId84"/>
    <p:sldId id="637" r:id="rId85"/>
    <p:sldId id="635" r:id="rId86"/>
    <p:sldId id="638" r:id="rId87"/>
    <p:sldId id="639" r:id="rId88"/>
    <p:sldId id="646" r:id="rId89"/>
  </p:sldIdLst>
  <p:sldSz cx="9144000" cy="6858000" type="screen4x3"/>
  <p:notesSz cx="6845300" cy="9396413"/>
  <p:defaultTextStyle>
    <a:defPPr>
      <a:defRPr lang="en-US"/>
    </a:defPPr>
    <a:lvl1pPr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5pPr>
    <a:lvl6pPr marL="2286000" algn="l" defTabSz="914400" rtl="0" eaLnBrk="1" latinLnBrk="0" hangingPunct="1">
      <a:defRPr sz="2800" kern="1200" baseline="-25000">
        <a:solidFill>
          <a:schemeClr val="accent2"/>
        </a:solidFill>
        <a:latin typeface="Times New Roman" panose="02020603050405020304" pitchFamily="18" charset="0"/>
        <a:ea typeface="+mn-ea"/>
        <a:cs typeface="+mn-cs"/>
      </a:defRPr>
    </a:lvl6pPr>
    <a:lvl7pPr marL="2743200" algn="l" defTabSz="914400" rtl="0" eaLnBrk="1" latinLnBrk="0" hangingPunct="1">
      <a:defRPr sz="2800" kern="1200" baseline="-25000">
        <a:solidFill>
          <a:schemeClr val="accent2"/>
        </a:solidFill>
        <a:latin typeface="Times New Roman" panose="02020603050405020304" pitchFamily="18" charset="0"/>
        <a:ea typeface="+mn-ea"/>
        <a:cs typeface="+mn-cs"/>
      </a:defRPr>
    </a:lvl7pPr>
    <a:lvl8pPr marL="3200400" algn="l" defTabSz="914400" rtl="0" eaLnBrk="1" latinLnBrk="0" hangingPunct="1">
      <a:defRPr sz="2800" kern="1200" baseline="-25000">
        <a:solidFill>
          <a:schemeClr val="accent2"/>
        </a:solidFill>
        <a:latin typeface="Times New Roman" panose="02020603050405020304" pitchFamily="18" charset="0"/>
        <a:ea typeface="+mn-ea"/>
        <a:cs typeface="+mn-cs"/>
      </a:defRPr>
    </a:lvl8pPr>
    <a:lvl9pPr marL="3657600" algn="l" defTabSz="914400" rtl="0" eaLnBrk="1" latinLnBrk="0" hangingPunct="1">
      <a:defRPr sz="2800" kern="1200" baseline="-25000">
        <a:solidFill>
          <a:schemeClr val="accent2"/>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58">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0070C0"/>
    <a:srgbClr val="3333FF"/>
    <a:srgbClr val="BCA7E5"/>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E3C41A-BE35-458A-98C3-1B5539AD20E7}" v="31" dt="2025-02-17T06:57:49.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2" autoAdjust="0"/>
    <p:restoredTop sz="88015" autoAdjust="0"/>
  </p:normalViewPr>
  <p:slideViewPr>
    <p:cSldViewPr snapToGrid="0">
      <p:cViewPr varScale="1">
        <p:scale>
          <a:sx n="94" d="100"/>
          <a:sy n="94" d="100"/>
        </p:scale>
        <p:origin x="1232" y="29"/>
      </p:cViewPr>
      <p:guideLst>
        <p:guide orient="horz" pos="2160"/>
        <p:guide pos="2880"/>
      </p:guideLst>
    </p:cSldViewPr>
  </p:slideViewPr>
  <p:outlineViewPr>
    <p:cViewPr>
      <p:scale>
        <a:sx n="75" d="100"/>
        <a:sy n="75"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66" d="100"/>
          <a:sy n="66" d="100"/>
        </p:scale>
        <p:origin x="-1524" y="264"/>
      </p:cViewPr>
      <p:guideLst>
        <p:guide orient="horz" pos="2958"/>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viewProps" Target="viewProps.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37.xml"/><Relationship Id="rId18" Type="http://schemas.openxmlformats.org/officeDocument/2006/relationships/slide" Target="slides/slide73.xml"/><Relationship Id="rId3" Type="http://schemas.openxmlformats.org/officeDocument/2006/relationships/slide" Target="slides/slide4.xml"/><Relationship Id="rId21" Type="http://schemas.openxmlformats.org/officeDocument/2006/relationships/slide" Target="slides/slide86.xml"/><Relationship Id="rId7" Type="http://schemas.openxmlformats.org/officeDocument/2006/relationships/slide" Target="slides/slide8.xml"/><Relationship Id="rId12" Type="http://schemas.openxmlformats.org/officeDocument/2006/relationships/slide" Target="slides/slide29.xml"/><Relationship Id="rId17" Type="http://schemas.openxmlformats.org/officeDocument/2006/relationships/slide" Target="slides/slide60.xml"/><Relationship Id="rId2" Type="http://schemas.openxmlformats.org/officeDocument/2006/relationships/slide" Target="slides/slide3.xml"/><Relationship Id="rId16" Type="http://schemas.openxmlformats.org/officeDocument/2006/relationships/slide" Target="slides/slide59.xml"/><Relationship Id="rId20" Type="http://schemas.openxmlformats.org/officeDocument/2006/relationships/slide" Target="slides/slide85.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28.xml"/><Relationship Id="rId5" Type="http://schemas.openxmlformats.org/officeDocument/2006/relationships/slide" Target="slides/slide6.xml"/><Relationship Id="rId15" Type="http://schemas.openxmlformats.org/officeDocument/2006/relationships/slide" Target="slides/slide39.xml"/><Relationship Id="rId10" Type="http://schemas.openxmlformats.org/officeDocument/2006/relationships/slide" Target="slides/slide18.xml"/><Relationship Id="rId19" Type="http://schemas.openxmlformats.org/officeDocument/2006/relationships/slide" Target="slides/slide83.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oting Shen" userId="58499db7efc977a7" providerId="LiveId" clId="{14E3C41A-BE35-458A-98C3-1B5539AD20E7}"/>
    <pc:docChg chg="undo redo custSel addSld delSld modSld sldOrd delMainMaster">
      <pc:chgData name="Haoting Shen" userId="58499db7efc977a7" providerId="LiveId" clId="{14E3C41A-BE35-458A-98C3-1B5539AD20E7}" dt="2025-02-17T06:57:49.843" v="262"/>
      <pc:docMkLst>
        <pc:docMk/>
      </pc:docMkLst>
      <pc:sldChg chg="add del">
        <pc:chgData name="Haoting Shen" userId="58499db7efc977a7" providerId="LiveId" clId="{14E3C41A-BE35-458A-98C3-1B5539AD20E7}" dt="2025-02-17T01:55:33.386" v="235" actId="2696"/>
        <pc:sldMkLst>
          <pc:docMk/>
          <pc:sldMk cId="245637840" sldId="261"/>
        </pc:sldMkLst>
      </pc:sldChg>
      <pc:sldChg chg="del">
        <pc:chgData name="Haoting Shen" userId="58499db7efc977a7" providerId="LiveId" clId="{14E3C41A-BE35-458A-98C3-1B5539AD20E7}" dt="2025-02-17T01:36:30.943" v="216" actId="2696"/>
        <pc:sldMkLst>
          <pc:docMk/>
          <pc:sldMk cId="837234378" sldId="261"/>
        </pc:sldMkLst>
      </pc:sldChg>
      <pc:sldChg chg="addSp add">
        <pc:chgData name="Haoting Shen" userId="58499db7efc977a7" providerId="LiveId" clId="{14E3C41A-BE35-458A-98C3-1B5539AD20E7}" dt="2025-02-17T06:57:49.843" v="262"/>
        <pc:sldMkLst>
          <pc:docMk/>
          <pc:sldMk cId="4188471825" sldId="261"/>
        </pc:sldMkLst>
        <pc:inkChg chg="add">
          <ac:chgData name="Haoting Shen" userId="58499db7efc977a7" providerId="LiveId" clId="{14E3C41A-BE35-458A-98C3-1B5539AD20E7}" dt="2025-02-17T06:57:49.843" v="262"/>
          <ac:inkMkLst>
            <pc:docMk/>
            <pc:sldMk cId="4188471825" sldId="261"/>
            <ac:inkMk id="5" creationId="{9AD9A445-4F83-8412-E78A-C7C2C4C0F104}"/>
          </ac:inkMkLst>
        </pc:inkChg>
      </pc:sldChg>
      <pc:sldChg chg="del">
        <pc:chgData name="Haoting Shen" userId="58499db7efc977a7" providerId="LiveId" clId="{14E3C41A-BE35-458A-98C3-1B5539AD20E7}" dt="2025-02-17T01:55:33.386" v="235" actId="2696"/>
        <pc:sldMkLst>
          <pc:docMk/>
          <pc:sldMk cId="2972632898" sldId="348"/>
        </pc:sldMkLst>
      </pc:sldChg>
      <pc:sldChg chg="add">
        <pc:chgData name="Haoting Shen" userId="58499db7efc977a7" providerId="LiveId" clId="{14E3C41A-BE35-458A-98C3-1B5539AD20E7}" dt="2025-02-17T01:55:48.272" v="236"/>
        <pc:sldMkLst>
          <pc:docMk/>
          <pc:sldMk cId="4033634921" sldId="348"/>
        </pc:sldMkLst>
      </pc:sldChg>
      <pc:sldChg chg="del">
        <pc:chgData name="Haoting Shen" userId="58499db7efc977a7" providerId="LiveId" clId="{14E3C41A-BE35-458A-98C3-1B5539AD20E7}" dt="2025-02-17T01:55:33.386" v="235" actId="2696"/>
        <pc:sldMkLst>
          <pc:docMk/>
          <pc:sldMk cId="3506251818" sldId="349"/>
        </pc:sldMkLst>
      </pc:sldChg>
      <pc:sldChg chg="add">
        <pc:chgData name="Haoting Shen" userId="58499db7efc977a7" providerId="LiveId" clId="{14E3C41A-BE35-458A-98C3-1B5539AD20E7}" dt="2025-02-17T01:55:48.272" v="236"/>
        <pc:sldMkLst>
          <pc:docMk/>
          <pc:sldMk cId="3964408858" sldId="349"/>
        </pc:sldMkLst>
      </pc:sldChg>
      <pc:sldChg chg="add del">
        <pc:chgData name="Haoting Shen" userId="58499db7efc977a7" providerId="LiveId" clId="{14E3C41A-BE35-458A-98C3-1B5539AD20E7}" dt="2025-02-17T01:55:33.386" v="235" actId="2696"/>
        <pc:sldMkLst>
          <pc:docMk/>
          <pc:sldMk cId="863752030" sldId="371"/>
        </pc:sldMkLst>
      </pc:sldChg>
      <pc:sldChg chg="del">
        <pc:chgData name="Haoting Shen" userId="58499db7efc977a7" providerId="LiveId" clId="{14E3C41A-BE35-458A-98C3-1B5539AD20E7}" dt="2025-02-17T01:36:30.943" v="216" actId="2696"/>
        <pc:sldMkLst>
          <pc:docMk/>
          <pc:sldMk cId="2731491495" sldId="371"/>
        </pc:sldMkLst>
      </pc:sldChg>
      <pc:sldChg chg="addSp add">
        <pc:chgData name="Haoting Shen" userId="58499db7efc977a7" providerId="LiveId" clId="{14E3C41A-BE35-458A-98C3-1B5539AD20E7}" dt="2025-02-17T06:57:49.843" v="262"/>
        <pc:sldMkLst>
          <pc:docMk/>
          <pc:sldMk cId="3141362548" sldId="371"/>
        </pc:sldMkLst>
        <pc:inkChg chg="add">
          <ac:chgData name="Haoting Shen" userId="58499db7efc977a7" providerId="LiveId" clId="{14E3C41A-BE35-458A-98C3-1B5539AD20E7}" dt="2025-02-17T06:57:49.843" v="262"/>
          <ac:inkMkLst>
            <pc:docMk/>
            <pc:sldMk cId="3141362548" sldId="371"/>
            <ac:inkMk id="3" creationId="{EAA24EEA-F188-F846-C0B3-ED46FB481ABD}"/>
          </ac:inkMkLst>
        </pc:inkChg>
      </pc:sldChg>
      <pc:sldChg chg="add">
        <pc:chgData name="Haoting Shen" userId="58499db7efc977a7" providerId="LiveId" clId="{14E3C41A-BE35-458A-98C3-1B5539AD20E7}" dt="2025-02-17T01:55:48.272" v="236"/>
        <pc:sldMkLst>
          <pc:docMk/>
          <pc:sldMk cId="228998509" sldId="373"/>
        </pc:sldMkLst>
      </pc:sldChg>
      <pc:sldChg chg="add del">
        <pc:chgData name="Haoting Shen" userId="58499db7efc977a7" providerId="LiveId" clId="{14E3C41A-BE35-458A-98C3-1B5539AD20E7}" dt="2025-02-17T01:55:33.386" v="235" actId="2696"/>
        <pc:sldMkLst>
          <pc:docMk/>
          <pc:sldMk cId="3019498677" sldId="373"/>
        </pc:sldMkLst>
      </pc:sldChg>
      <pc:sldChg chg="del">
        <pc:chgData name="Haoting Shen" userId="58499db7efc977a7" providerId="LiveId" clId="{14E3C41A-BE35-458A-98C3-1B5539AD20E7}" dt="2025-02-17T01:36:30.943" v="216" actId="2696"/>
        <pc:sldMkLst>
          <pc:docMk/>
          <pc:sldMk cId="3512011225" sldId="373"/>
        </pc:sldMkLst>
      </pc:sldChg>
      <pc:sldChg chg="addSp">
        <pc:chgData name="Haoting Shen" userId="58499db7efc977a7" providerId="LiveId" clId="{14E3C41A-BE35-458A-98C3-1B5539AD20E7}" dt="2025-02-17T06:57:49.843" v="262"/>
        <pc:sldMkLst>
          <pc:docMk/>
          <pc:sldMk cId="1138569562" sldId="376"/>
        </pc:sldMkLst>
        <pc:inkChg chg="add">
          <ac:chgData name="Haoting Shen" userId="58499db7efc977a7" providerId="LiveId" clId="{14E3C41A-BE35-458A-98C3-1B5539AD20E7}" dt="2025-02-17T06:57:49.843" v="262"/>
          <ac:inkMkLst>
            <pc:docMk/>
            <pc:sldMk cId="1138569562" sldId="376"/>
            <ac:inkMk id="2" creationId="{E920B61F-438E-F95F-C12C-7E6B3046200A}"/>
          </ac:inkMkLst>
        </pc:inkChg>
      </pc:sldChg>
      <pc:sldChg chg="addSp">
        <pc:chgData name="Haoting Shen" userId="58499db7efc977a7" providerId="LiveId" clId="{14E3C41A-BE35-458A-98C3-1B5539AD20E7}" dt="2025-02-17T06:57:49.843" v="262"/>
        <pc:sldMkLst>
          <pc:docMk/>
          <pc:sldMk cId="3568693240" sldId="385"/>
        </pc:sldMkLst>
        <pc:inkChg chg="add">
          <ac:chgData name="Haoting Shen" userId="58499db7efc977a7" providerId="LiveId" clId="{14E3C41A-BE35-458A-98C3-1B5539AD20E7}" dt="2025-02-17T06:57:49.843" v="262"/>
          <ac:inkMkLst>
            <pc:docMk/>
            <pc:sldMk cId="3568693240" sldId="385"/>
            <ac:inkMk id="2" creationId="{885BCDBB-C55A-E76B-AE60-5A7AD08C4181}"/>
          </ac:inkMkLst>
        </pc:inkChg>
      </pc:sldChg>
      <pc:sldChg chg="addSp delSp modSp mod">
        <pc:chgData name="Haoting Shen" userId="58499db7efc977a7" providerId="LiveId" clId="{14E3C41A-BE35-458A-98C3-1B5539AD20E7}" dt="2025-02-17T01:50:16.970" v="234" actId="9405"/>
        <pc:sldMkLst>
          <pc:docMk/>
          <pc:sldMk cId="952510165" sldId="387"/>
        </pc:sldMkLst>
        <pc:grpChg chg="mod">
          <ac:chgData name="Haoting Shen" userId="58499db7efc977a7" providerId="LiveId" clId="{14E3C41A-BE35-458A-98C3-1B5539AD20E7}" dt="2025-02-17T01:47:50.834" v="230"/>
          <ac:grpSpMkLst>
            <pc:docMk/>
            <pc:sldMk cId="952510165" sldId="387"/>
            <ac:grpSpMk id="7" creationId="{A7C9EABF-A18F-AB3C-8860-8001382D80C4}"/>
          </ac:grpSpMkLst>
        </pc:grpChg>
        <pc:inkChg chg="add del">
          <ac:chgData name="Haoting Shen" userId="58499db7efc977a7" providerId="LiveId" clId="{14E3C41A-BE35-458A-98C3-1B5539AD20E7}" dt="2025-02-17T01:47:52.175" v="232" actId="9405"/>
          <ac:inkMkLst>
            <pc:docMk/>
            <pc:sldMk cId="952510165" sldId="387"/>
            <ac:inkMk id="2" creationId="{8607366B-F256-3A5A-67BC-2275D5E5FC49}"/>
          </ac:inkMkLst>
        </pc:inkChg>
        <pc:inkChg chg="add del mod">
          <ac:chgData name="Haoting Shen" userId="58499db7efc977a7" providerId="LiveId" clId="{14E3C41A-BE35-458A-98C3-1B5539AD20E7}" dt="2025-02-17T01:47:51.440" v="231" actId="9405"/>
          <ac:inkMkLst>
            <pc:docMk/>
            <pc:sldMk cId="952510165" sldId="387"/>
            <ac:inkMk id="3" creationId="{00F39479-E544-694A-27F9-1922338C807D}"/>
          </ac:inkMkLst>
        </pc:inkChg>
        <pc:inkChg chg="add del mod">
          <ac:chgData name="Haoting Shen" userId="58499db7efc977a7" providerId="LiveId" clId="{14E3C41A-BE35-458A-98C3-1B5539AD20E7}" dt="2025-02-17T01:47:50.834" v="230"/>
          <ac:inkMkLst>
            <pc:docMk/>
            <pc:sldMk cId="952510165" sldId="387"/>
            <ac:inkMk id="6" creationId="{5E4D421E-6874-6569-E78A-475060A6046C}"/>
          </ac:inkMkLst>
        </pc:inkChg>
        <pc:inkChg chg="add del">
          <ac:chgData name="Haoting Shen" userId="58499db7efc977a7" providerId="LiveId" clId="{14E3C41A-BE35-458A-98C3-1B5539AD20E7}" dt="2025-02-17T01:47:49.872" v="228" actId="9405"/>
          <ac:inkMkLst>
            <pc:docMk/>
            <pc:sldMk cId="952510165" sldId="387"/>
            <ac:inkMk id="8" creationId="{AD57ED78-F0D1-322C-1655-8B2B504FD354}"/>
          </ac:inkMkLst>
        </pc:inkChg>
        <pc:inkChg chg="add del">
          <ac:chgData name="Haoting Shen" userId="58499db7efc977a7" providerId="LiveId" clId="{14E3C41A-BE35-458A-98C3-1B5539AD20E7}" dt="2025-02-17T01:50:16.970" v="234" actId="9405"/>
          <ac:inkMkLst>
            <pc:docMk/>
            <pc:sldMk cId="952510165" sldId="387"/>
            <ac:inkMk id="9" creationId="{EA5A439F-2A0D-5E0C-AB51-390FB579D6A8}"/>
          </ac:inkMkLst>
        </pc:inkChg>
      </pc:sldChg>
      <pc:sldChg chg="addSp">
        <pc:chgData name="Haoting Shen" userId="58499db7efc977a7" providerId="LiveId" clId="{14E3C41A-BE35-458A-98C3-1B5539AD20E7}" dt="2025-02-17T06:57:49.843" v="262"/>
        <pc:sldMkLst>
          <pc:docMk/>
          <pc:sldMk cId="1141855576" sldId="388"/>
        </pc:sldMkLst>
        <pc:inkChg chg="add">
          <ac:chgData name="Haoting Shen" userId="58499db7efc977a7" providerId="LiveId" clId="{14E3C41A-BE35-458A-98C3-1B5539AD20E7}" dt="2025-02-17T06:57:49.843" v="262"/>
          <ac:inkMkLst>
            <pc:docMk/>
            <pc:sldMk cId="1141855576" sldId="388"/>
            <ac:inkMk id="2" creationId="{3BC39B72-A3ED-72D5-395C-D4673BD258AD}"/>
          </ac:inkMkLst>
        </pc:inkChg>
      </pc:sldChg>
      <pc:sldChg chg="addSp">
        <pc:chgData name="Haoting Shen" userId="58499db7efc977a7" providerId="LiveId" clId="{14E3C41A-BE35-458A-98C3-1B5539AD20E7}" dt="2025-02-17T06:57:49.843" v="262"/>
        <pc:sldMkLst>
          <pc:docMk/>
          <pc:sldMk cId="2650861674" sldId="391"/>
        </pc:sldMkLst>
        <pc:inkChg chg="add">
          <ac:chgData name="Haoting Shen" userId="58499db7efc977a7" providerId="LiveId" clId="{14E3C41A-BE35-458A-98C3-1B5539AD20E7}" dt="2025-02-17T06:57:49.843" v="262"/>
          <ac:inkMkLst>
            <pc:docMk/>
            <pc:sldMk cId="2650861674" sldId="391"/>
            <ac:inkMk id="2" creationId="{CF405556-0502-315B-6681-1B570C0651A4}"/>
          </ac:inkMkLst>
        </pc:inkChg>
      </pc:sldChg>
      <pc:sldChg chg="addSp add">
        <pc:chgData name="Haoting Shen" userId="58499db7efc977a7" providerId="LiveId" clId="{14E3C41A-BE35-458A-98C3-1B5539AD20E7}" dt="2025-02-17T06:57:49.843" v="262"/>
        <pc:sldMkLst>
          <pc:docMk/>
          <pc:sldMk cId="2207054063" sldId="417"/>
        </pc:sldMkLst>
        <pc:inkChg chg="add">
          <ac:chgData name="Haoting Shen" userId="58499db7efc977a7" providerId="LiveId" clId="{14E3C41A-BE35-458A-98C3-1B5539AD20E7}" dt="2025-02-17T06:57:49.843" v="262"/>
          <ac:inkMkLst>
            <pc:docMk/>
            <pc:sldMk cId="2207054063" sldId="417"/>
            <ac:inkMk id="2" creationId="{72D0E59E-573B-8726-DD77-6B7332718FDE}"/>
          </ac:inkMkLst>
        </pc:inkChg>
      </pc:sldChg>
      <pc:sldChg chg="del">
        <pc:chgData name="Haoting Shen" userId="58499db7efc977a7" providerId="LiveId" clId="{14E3C41A-BE35-458A-98C3-1B5539AD20E7}" dt="2025-02-17T01:55:33.386" v="235" actId="2696"/>
        <pc:sldMkLst>
          <pc:docMk/>
          <pc:sldMk cId="3253529144" sldId="417"/>
        </pc:sldMkLst>
      </pc:sldChg>
      <pc:sldChg chg="addSp">
        <pc:chgData name="Haoting Shen" userId="58499db7efc977a7" providerId="LiveId" clId="{14E3C41A-BE35-458A-98C3-1B5539AD20E7}" dt="2025-02-17T06:57:49.843" v="262"/>
        <pc:sldMkLst>
          <pc:docMk/>
          <pc:sldMk cId="10853877" sldId="440"/>
        </pc:sldMkLst>
        <pc:inkChg chg="add">
          <ac:chgData name="Haoting Shen" userId="58499db7efc977a7" providerId="LiveId" clId="{14E3C41A-BE35-458A-98C3-1B5539AD20E7}" dt="2025-02-17T06:57:49.843" v="262"/>
          <ac:inkMkLst>
            <pc:docMk/>
            <pc:sldMk cId="10853877" sldId="440"/>
            <ac:inkMk id="2" creationId="{E0C69BE0-97D9-6E2B-C097-0C8B93CF7705}"/>
          </ac:inkMkLst>
        </pc:inkChg>
      </pc:sldChg>
      <pc:sldChg chg="del">
        <pc:chgData name="Haoting Shen" userId="58499db7efc977a7" providerId="LiveId" clId="{14E3C41A-BE35-458A-98C3-1B5539AD20E7}" dt="2025-02-17T01:55:33.386" v="235" actId="2696"/>
        <pc:sldMkLst>
          <pc:docMk/>
          <pc:sldMk cId="305541759" sldId="476"/>
        </pc:sldMkLst>
      </pc:sldChg>
      <pc:sldChg chg="add">
        <pc:chgData name="Haoting Shen" userId="58499db7efc977a7" providerId="LiveId" clId="{14E3C41A-BE35-458A-98C3-1B5539AD20E7}" dt="2025-02-17T01:55:48.272" v="236"/>
        <pc:sldMkLst>
          <pc:docMk/>
          <pc:sldMk cId="3428066744" sldId="476"/>
        </pc:sldMkLst>
      </pc:sldChg>
      <pc:sldChg chg="add">
        <pc:chgData name="Haoting Shen" userId="58499db7efc977a7" providerId="LiveId" clId="{14E3C41A-BE35-458A-98C3-1B5539AD20E7}" dt="2025-02-17T01:55:48.272" v="236"/>
        <pc:sldMkLst>
          <pc:docMk/>
          <pc:sldMk cId="1034252282" sldId="596"/>
        </pc:sldMkLst>
      </pc:sldChg>
      <pc:sldChg chg="del">
        <pc:chgData name="Haoting Shen" userId="58499db7efc977a7" providerId="LiveId" clId="{14E3C41A-BE35-458A-98C3-1B5539AD20E7}" dt="2025-02-17T01:55:33.386" v="235" actId="2696"/>
        <pc:sldMkLst>
          <pc:docMk/>
          <pc:sldMk cId="3298819288" sldId="596"/>
        </pc:sldMkLst>
      </pc:sldChg>
      <pc:sldChg chg="addSp delSp modSp del mod modShow">
        <pc:chgData name="Haoting Shen" userId="58499db7efc977a7" providerId="LiveId" clId="{14E3C41A-BE35-458A-98C3-1B5539AD20E7}" dt="2025-02-17T01:33:23.492" v="215" actId="47"/>
        <pc:sldMkLst>
          <pc:docMk/>
          <pc:sldMk cId="3431113726" sldId="599"/>
        </pc:sldMkLst>
        <pc:picChg chg="add del mod">
          <ac:chgData name="Haoting Shen" userId="58499db7efc977a7" providerId="LiveId" clId="{14E3C41A-BE35-458A-98C3-1B5539AD20E7}" dt="2025-02-17T01:32:51.737" v="208" actId="478"/>
          <ac:picMkLst>
            <pc:docMk/>
            <pc:sldMk cId="3431113726" sldId="599"/>
            <ac:picMk id="2" creationId="{787628A4-BA4A-6BAF-A1C5-F235BC720AF7}"/>
          </ac:picMkLst>
        </pc:picChg>
        <pc:picChg chg="add del mod">
          <ac:chgData name="Haoting Shen" userId="58499db7efc977a7" providerId="LiveId" clId="{14E3C41A-BE35-458A-98C3-1B5539AD20E7}" dt="2025-02-17T01:33:13.705" v="213" actId="478"/>
          <ac:picMkLst>
            <pc:docMk/>
            <pc:sldMk cId="3431113726" sldId="599"/>
            <ac:picMk id="6" creationId="{32359164-5DDA-D863-B899-F05899EA1C6F}"/>
          </ac:picMkLst>
        </pc:picChg>
      </pc:sldChg>
      <pc:sldChg chg="del">
        <pc:chgData name="Haoting Shen" userId="58499db7efc977a7" providerId="LiveId" clId="{14E3C41A-BE35-458A-98C3-1B5539AD20E7}" dt="2025-02-17T01:55:33.386" v="235" actId="2696"/>
        <pc:sldMkLst>
          <pc:docMk/>
          <pc:sldMk cId="268441539" sldId="605"/>
        </pc:sldMkLst>
      </pc:sldChg>
      <pc:sldChg chg="add">
        <pc:chgData name="Haoting Shen" userId="58499db7efc977a7" providerId="LiveId" clId="{14E3C41A-BE35-458A-98C3-1B5539AD20E7}" dt="2025-02-17T01:55:48.272" v="236"/>
        <pc:sldMkLst>
          <pc:docMk/>
          <pc:sldMk cId="4176933634" sldId="605"/>
        </pc:sldMkLst>
      </pc:sldChg>
      <pc:sldChg chg="modSp mod">
        <pc:chgData name="Haoting Shen" userId="58499db7efc977a7" providerId="LiveId" clId="{14E3C41A-BE35-458A-98C3-1B5539AD20E7}" dt="2025-02-17T01:10:44.319" v="88" actId="20577"/>
        <pc:sldMkLst>
          <pc:docMk/>
          <pc:sldMk cId="563828606" sldId="611"/>
        </pc:sldMkLst>
        <pc:spChg chg="mod">
          <ac:chgData name="Haoting Shen" userId="58499db7efc977a7" providerId="LiveId" clId="{14E3C41A-BE35-458A-98C3-1B5539AD20E7}" dt="2025-02-17T01:10:44.319" v="88" actId="20577"/>
          <ac:spMkLst>
            <pc:docMk/>
            <pc:sldMk cId="563828606" sldId="611"/>
            <ac:spMk id="6" creationId="{9DA74013-E518-4560-A30E-31EF11EDC80A}"/>
          </ac:spMkLst>
        </pc:spChg>
      </pc:sldChg>
      <pc:sldChg chg="addSp">
        <pc:chgData name="Haoting Shen" userId="58499db7efc977a7" providerId="LiveId" clId="{14E3C41A-BE35-458A-98C3-1B5539AD20E7}" dt="2025-02-17T06:57:49.843" v="262"/>
        <pc:sldMkLst>
          <pc:docMk/>
          <pc:sldMk cId="3680832810" sldId="617"/>
        </pc:sldMkLst>
        <pc:inkChg chg="add">
          <ac:chgData name="Haoting Shen" userId="58499db7efc977a7" providerId="LiveId" clId="{14E3C41A-BE35-458A-98C3-1B5539AD20E7}" dt="2025-02-17T06:57:49.843" v="262"/>
          <ac:inkMkLst>
            <pc:docMk/>
            <pc:sldMk cId="3680832810" sldId="617"/>
            <ac:inkMk id="2" creationId="{F6BFEFF6-CCA9-8C02-71FB-C9BA1FA3499E}"/>
          </ac:inkMkLst>
        </pc:inkChg>
      </pc:sldChg>
      <pc:sldChg chg="del">
        <pc:chgData name="Haoting Shen" userId="58499db7efc977a7" providerId="LiveId" clId="{14E3C41A-BE35-458A-98C3-1B5539AD20E7}" dt="2025-02-17T01:55:33.386" v="235" actId="2696"/>
        <pc:sldMkLst>
          <pc:docMk/>
          <pc:sldMk cId="327432052" sldId="622"/>
        </pc:sldMkLst>
      </pc:sldChg>
      <pc:sldChg chg="addSp modSp add mod">
        <pc:chgData name="Haoting Shen" userId="58499db7efc977a7" providerId="LiveId" clId="{14E3C41A-BE35-458A-98C3-1B5539AD20E7}" dt="2025-02-17T06:57:49.843" v="262"/>
        <pc:sldMkLst>
          <pc:docMk/>
          <pc:sldMk cId="509750577" sldId="622"/>
        </pc:sldMkLst>
        <pc:spChg chg="mod">
          <ac:chgData name="Haoting Shen" userId="58499db7efc977a7" providerId="LiveId" clId="{14E3C41A-BE35-458A-98C3-1B5539AD20E7}" dt="2025-02-17T01:56:02.987" v="241"/>
          <ac:spMkLst>
            <pc:docMk/>
            <pc:sldMk cId="509750577" sldId="622"/>
            <ac:spMk id="6" creationId="{9DA74013-E518-4560-A30E-31EF11EDC80A}"/>
          </ac:spMkLst>
        </pc:spChg>
        <pc:inkChg chg="add">
          <ac:chgData name="Haoting Shen" userId="58499db7efc977a7" providerId="LiveId" clId="{14E3C41A-BE35-458A-98C3-1B5539AD20E7}" dt="2025-02-17T06:57:49.843" v="262"/>
          <ac:inkMkLst>
            <pc:docMk/>
            <pc:sldMk cId="509750577" sldId="622"/>
            <ac:inkMk id="2" creationId="{2DBDCF66-1253-616A-5EC2-D16D6194E9DF}"/>
          </ac:inkMkLst>
        </pc:inkChg>
      </pc:sldChg>
      <pc:sldChg chg="modSp mod">
        <pc:chgData name="Haoting Shen" userId="58499db7efc977a7" providerId="LiveId" clId="{14E3C41A-BE35-458A-98C3-1B5539AD20E7}" dt="2025-02-17T01:31:01.221" v="201" actId="20577"/>
        <pc:sldMkLst>
          <pc:docMk/>
          <pc:sldMk cId="1170840915" sldId="627"/>
        </pc:sldMkLst>
        <pc:spChg chg="mod">
          <ac:chgData name="Haoting Shen" userId="58499db7efc977a7" providerId="LiveId" clId="{14E3C41A-BE35-458A-98C3-1B5539AD20E7}" dt="2025-02-17T01:31:01.221" v="201" actId="20577"/>
          <ac:spMkLst>
            <pc:docMk/>
            <pc:sldMk cId="1170840915" sldId="627"/>
            <ac:spMk id="17412" creationId="{5DC98553-9093-4D77-88A8-0A87DD2BD669}"/>
          </ac:spMkLst>
        </pc:spChg>
      </pc:sldChg>
      <pc:sldChg chg="modSp mod">
        <pc:chgData name="Haoting Shen" userId="58499db7efc977a7" providerId="LiveId" clId="{14E3C41A-BE35-458A-98C3-1B5539AD20E7}" dt="2025-02-17T01:56:19.528" v="245"/>
        <pc:sldMkLst>
          <pc:docMk/>
          <pc:sldMk cId="2182615835" sldId="628"/>
        </pc:sldMkLst>
        <pc:spChg chg="mod">
          <ac:chgData name="Haoting Shen" userId="58499db7efc977a7" providerId="LiveId" clId="{14E3C41A-BE35-458A-98C3-1B5539AD20E7}" dt="2025-02-17T01:56:19.528" v="245"/>
          <ac:spMkLst>
            <pc:docMk/>
            <pc:sldMk cId="2182615835" sldId="628"/>
            <ac:spMk id="6" creationId="{9DA74013-E518-4560-A30E-31EF11EDC80A}"/>
          </ac:spMkLst>
        </pc:spChg>
      </pc:sldChg>
      <pc:sldChg chg="addSp">
        <pc:chgData name="Haoting Shen" userId="58499db7efc977a7" providerId="LiveId" clId="{14E3C41A-BE35-458A-98C3-1B5539AD20E7}" dt="2025-02-17T06:57:49.843" v="262"/>
        <pc:sldMkLst>
          <pc:docMk/>
          <pc:sldMk cId="85162386" sldId="630"/>
        </pc:sldMkLst>
        <pc:inkChg chg="add">
          <ac:chgData name="Haoting Shen" userId="58499db7efc977a7" providerId="LiveId" clId="{14E3C41A-BE35-458A-98C3-1B5539AD20E7}" dt="2025-02-17T06:57:49.843" v="262"/>
          <ac:inkMkLst>
            <pc:docMk/>
            <pc:sldMk cId="85162386" sldId="630"/>
            <ac:inkMk id="2" creationId="{A576E825-A661-1243-BC14-6A07071CDE3B}"/>
          </ac:inkMkLst>
        </pc:inkChg>
      </pc:sldChg>
      <pc:sldChg chg="modSp mod">
        <pc:chgData name="Haoting Shen" userId="58499db7efc977a7" providerId="LiveId" clId="{14E3C41A-BE35-458A-98C3-1B5539AD20E7}" dt="2025-02-17T01:57:06.576" v="251" actId="20577"/>
        <pc:sldMkLst>
          <pc:docMk/>
          <pc:sldMk cId="2450866101" sldId="642"/>
        </pc:sldMkLst>
        <pc:spChg chg="mod">
          <ac:chgData name="Haoting Shen" userId="58499db7efc977a7" providerId="LiveId" clId="{14E3C41A-BE35-458A-98C3-1B5539AD20E7}" dt="2025-02-17T01:57:06.576" v="251" actId="20577"/>
          <ac:spMkLst>
            <pc:docMk/>
            <pc:sldMk cId="2450866101" sldId="642"/>
            <ac:spMk id="6" creationId="{9DA74013-E518-4560-A30E-31EF11EDC80A}"/>
          </ac:spMkLst>
        </pc:spChg>
      </pc:sldChg>
      <pc:sldChg chg="del">
        <pc:chgData name="Haoting Shen" userId="58499db7efc977a7" providerId="LiveId" clId="{14E3C41A-BE35-458A-98C3-1B5539AD20E7}" dt="2025-02-17T01:55:33.386" v="235" actId="2696"/>
        <pc:sldMkLst>
          <pc:docMk/>
          <pc:sldMk cId="2243715795" sldId="648"/>
        </pc:sldMkLst>
      </pc:sldChg>
      <pc:sldChg chg="add modTransition">
        <pc:chgData name="Haoting Shen" userId="58499db7efc977a7" providerId="LiveId" clId="{14E3C41A-BE35-458A-98C3-1B5539AD20E7}" dt="2025-02-17T01:55:48.272" v="236"/>
        <pc:sldMkLst>
          <pc:docMk/>
          <pc:sldMk cId="2595702185" sldId="648"/>
        </pc:sldMkLst>
      </pc:sldChg>
      <pc:sldChg chg="add modTransition">
        <pc:chgData name="Haoting Shen" userId="58499db7efc977a7" providerId="LiveId" clId="{14E3C41A-BE35-458A-98C3-1B5539AD20E7}" dt="2025-02-17T01:55:48.272" v="236"/>
        <pc:sldMkLst>
          <pc:docMk/>
          <pc:sldMk cId="1755915684" sldId="729"/>
        </pc:sldMkLst>
      </pc:sldChg>
      <pc:sldChg chg="del">
        <pc:chgData name="Haoting Shen" userId="58499db7efc977a7" providerId="LiveId" clId="{14E3C41A-BE35-458A-98C3-1B5539AD20E7}" dt="2025-02-17T01:55:33.386" v="235" actId="2696"/>
        <pc:sldMkLst>
          <pc:docMk/>
          <pc:sldMk cId="4106029130" sldId="729"/>
        </pc:sldMkLst>
      </pc:sldChg>
      <pc:sldChg chg="del">
        <pc:chgData name="Haoting Shen" userId="58499db7efc977a7" providerId="LiveId" clId="{14E3C41A-BE35-458A-98C3-1B5539AD20E7}" dt="2025-02-17T01:55:33.386" v="235" actId="2696"/>
        <pc:sldMkLst>
          <pc:docMk/>
          <pc:sldMk cId="610107548" sldId="730"/>
        </pc:sldMkLst>
      </pc:sldChg>
      <pc:sldChg chg="add modTransition">
        <pc:chgData name="Haoting Shen" userId="58499db7efc977a7" providerId="LiveId" clId="{14E3C41A-BE35-458A-98C3-1B5539AD20E7}" dt="2025-02-17T01:55:48.272" v="236"/>
        <pc:sldMkLst>
          <pc:docMk/>
          <pc:sldMk cId="3573247735" sldId="730"/>
        </pc:sldMkLst>
      </pc:sldChg>
      <pc:sldChg chg="del">
        <pc:chgData name="Haoting Shen" userId="58499db7efc977a7" providerId="LiveId" clId="{14E3C41A-BE35-458A-98C3-1B5539AD20E7}" dt="2025-02-17T01:55:33.386" v="235" actId="2696"/>
        <pc:sldMkLst>
          <pc:docMk/>
          <pc:sldMk cId="2911813530" sldId="740"/>
        </pc:sldMkLst>
      </pc:sldChg>
      <pc:sldChg chg="add">
        <pc:chgData name="Haoting Shen" userId="58499db7efc977a7" providerId="LiveId" clId="{14E3C41A-BE35-458A-98C3-1B5539AD20E7}" dt="2025-02-17T01:55:48.272" v="236"/>
        <pc:sldMkLst>
          <pc:docMk/>
          <pc:sldMk cId="4136562156" sldId="740"/>
        </pc:sldMkLst>
      </pc:sldChg>
      <pc:sldChg chg="del">
        <pc:chgData name="Haoting Shen" userId="58499db7efc977a7" providerId="LiveId" clId="{14E3C41A-BE35-458A-98C3-1B5539AD20E7}" dt="2025-02-17T01:55:33.386" v="235" actId="2696"/>
        <pc:sldMkLst>
          <pc:docMk/>
          <pc:sldMk cId="2051962732" sldId="741"/>
        </pc:sldMkLst>
      </pc:sldChg>
      <pc:sldChg chg="add">
        <pc:chgData name="Haoting Shen" userId="58499db7efc977a7" providerId="LiveId" clId="{14E3C41A-BE35-458A-98C3-1B5539AD20E7}" dt="2025-02-17T01:55:48.272" v="236"/>
        <pc:sldMkLst>
          <pc:docMk/>
          <pc:sldMk cId="2061655313" sldId="741"/>
        </pc:sldMkLst>
      </pc:sldChg>
      <pc:sldChg chg="add">
        <pc:chgData name="Haoting Shen" userId="58499db7efc977a7" providerId="LiveId" clId="{14E3C41A-BE35-458A-98C3-1B5539AD20E7}" dt="2025-02-17T01:55:48.272" v="236"/>
        <pc:sldMkLst>
          <pc:docMk/>
          <pc:sldMk cId="2662862041" sldId="742"/>
        </pc:sldMkLst>
      </pc:sldChg>
      <pc:sldChg chg="del">
        <pc:chgData name="Haoting Shen" userId="58499db7efc977a7" providerId="LiveId" clId="{14E3C41A-BE35-458A-98C3-1B5539AD20E7}" dt="2025-02-17T01:55:33.386" v="235" actId="2696"/>
        <pc:sldMkLst>
          <pc:docMk/>
          <pc:sldMk cId="3933592516" sldId="742"/>
        </pc:sldMkLst>
      </pc:sldChg>
      <pc:sldChg chg="add">
        <pc:chgData name="Haoting Shen" userId="58499db7efc977a7" providerId="LiveId" clId="{14E3C41A-BE35-458A-98C3-1B5539AD20E7}" dt="2025-02-17T01:55:48.272" v="236"/>
        <pc:sldMkLst>
          <pc:docMk/>
          <pc:sldMk cId="2482660774" sldId="743"/>
        </pc:sldMkLst>
      </pc:sldChg>
      <pc:sldChg chg="del">
        <pc:chgData name="Haoting Shen" userId="58499db7efc977a7" providerId="LiveId" clId="{14E3C41A-BE35-458A-98C3-1B5539AD20E7}" dt="2025-02-17T01:55:33.386" v="235" actId="2696"/>
        <pc:sldMkLst>
          <pc:docMk/>
          <pc:sldMk cId="3271495402" sldId="743"/>
        </pc:sldMkLst>
      </pc:sldChg>
      <pc:sldChg chg="del ord">
        <pc:chgData name="Haoting Shen" userId="58499db7efc977a7" providerId="LiveId" clId="{14E3C41A-BE35-458A-98C3-1B5539AD20E7}" dt="2025-02-17T01:55:33.386" v="235" actId="2696"/>
        <pc:sldMkLst>
          <pc:docMk/>
          <pc:sldMk cId="990427850" sldId="744"/>
        </pc:sldMkLst>
      </pc:sldChg>
      <pc:sldChg chg="add">
        <pc:chgData name="Haoting Shen" userId="58499db7efc977a7" providerId="LiveId" clId="{14E3C41A-BE35-458A-98C3-1B5539AD20E7}" dt="2025-02-17T01:55:48.272" v="236"/>
        <pc:sldMkLst>
          <pc:docMk/>
          <pc:sldMk cId="1107080218" sldId="744"/>
        </pc:sldMkLst>
      </pc:sldChg>
      <pc:sldChg chg="add">
        <pc:chgData name="Haoting Shen" userId="58499db7efc977a7" providerId="LiveId" clId="{14E3C41A-BE35-458A-98C3-1B5539AD20E7}" dt="2025-02-17T01:55:48.272" v="236"/>
        <pc:sldMkLst>
          <pc:docMk/>
          <pc:sldMk cId="3153570468" sldId="745"/>
        </pc:sldMkLst>
      </pc:sldChg>
      <pc:sldChg chg="del">
        <pc:chgData name="Haoting Shen" userId="58499db7efc977a7" providerId="LiveId" clId="{14E3C41A-BE35-458A-98C3-1B5539AD20E7}" dt="2025-02-17T01:55:33.386" v="235" actId="2696"/>
        <pc:sldMkLst>
          <pc:docMk/>
          <pc:sldMk cId="3457472399" sldId="745"/>
        </pc:sldMkLst>
      </pc:sldChg>
      <pc:sldChg chg="add del modTransition">
        <pc:chgData name="Haoting Shen" userId="58499db7efc977a7" providerId="LiveId" clId="{14E3C41A-BE35-458A-98C3-1B5539AD20E7}" dt="2025-02-17T01:37:55.817" v="218" actId="2696"/>
        <pc:sldMkLst>
          <pc:docMk/>
          <pc:sldMk cId="309619672" sldId="746"/>
        </pc:sldMkLst>
      </pc:sldChg>
      <pc:sldChg chg="add">
        <pc:chgData name="Haoting Shen" userId="58499db7efc977a7" providerId="LiveId" clId="{14E3C41A-BE35-458A-98C3-1B5539AD20E7}" dt="2025-02-17T01:38:22.643" v="219"/>
        <pc:sldMkLst>
          <pc:docMk/>
          <pc:sldMk cId="2341073704" sldId="746"/>
        </pc:sldMkLst>
      </pc:sldChg>
      <pc:sldChg chg="del">
        <pc:chgData name="Haoting Shen" userId="58499db7efc977a7" providerId="LiveId" clId="{14E3C41A-BE35-458A-98C3-1B5539AD20E7}" dt="2025-02-17T01:55:33.386" v="235" actId="2696"/>
        <pc:sldMkLst>
          <pc:docMk/>
          <pc:sldMk cId="473110790" sldId="767"/>
        </pc:sldMkLst>
      </pc:sldChg>
      <pc:sldChg chg="add">
        <pc:chgData name="Haoting Shen" userId="58499db7efc977a7" providerId="LiveId" clId="{14E3C41A-BE35-458A-98C3-1B5539AD20E7}" dt="2025-02-17T01:55:48.272" v="236"/>
        <pc:sldMkLst>
          <pc:docMk/>
          <pc:sldMk cId="3055571562" sldId="767"/>
        </pc:sldMkLst>
      </pc:sldChg>
      <pc:sldChg chg="del">
        <pc:chgData name="Haoting Shen" userId="58499db7efc977a7" providerId="LiveId" clId="{14E3C41A-BE35-458A-98C3-1B5539AD20E7}" dt="2025-02-17T01:55:33.386" v="235" actId="2696"/>
        <pc:sldMkLst>
          <pc:docMk/>
          <pc:sldMk cId="1086992497" sldId="768"/>
        </pc:sldMkLst>
      </pc:sldChg>
      <pc:sldChg chg="add modTransition">
        <pc:chgData name="Haoting Shen" userId="58499db7efc977a7" providerId="LiveId" clId="{14E3C41A-BE35-458A-98C3-1B5539AD20E7}" dt="2025-02-17T01:55:48.272" v="236"/>
        <pc:sldMkLst>
          <pc:docMk/>
          <pc:sldMk cId="1595584490" sldId="768"/>
        </pc:sldMkLst>
      </pc:sldChg>
      <pc:sldChg chg="modSp mod">
        <pc:chgData name="Haoting Shen" userId="58499db7efc977a7" providerId="LiveId" clId="{14E3C41A-BE35-458A-98C3-1B5539AD20E7}" dt="2025-02-17T01:57:35.611" v="261" actId="6549"/>
        <pc:sldMkLst>
          <pc:docMk/>
          <pc:sldMk cId="4111881568" sldId="769"/>
        </pc:sldMkLst>
        <pc:spChg chg="mod">
          <ac:chgData name="Haoting Shen" userId="58499db7efc977a7" providerId="LiveId" clId="{14E3C41A-BE35-458A-98C3-1B5539AD20E7}" dt="2025-02-17T01:57:35.611" v="261" actId="6549"/>
          <ac:spMkLst>
            <pc:docMk/>
            <pc:sldMk cId="4111881568" sldId="769"/>
            <ac:spMk id="6" creationId="{9DA74013-E518-4560-A30E-31EF11EDC80A}"/>
          </ac:spMkLst>
        </pc:spChg>
      </pc:sldChg>
      <pc:sldChg chg="del">
        <pc:chgData name="Haoting Shen" userId="58499db7efc977a7" providerId="LiveId" clId="{14E3C41A-BE35-458A-98C3-1B5539AD20E7}" dt="2025-02-17T01:55:33.386" v="235" actId="2696"/>
        <pc:sldMkLst>
          <pc:docMk/>
          <pc:sldMk cId="1992789469" sldId="770"/>
        </pc:sldMkLst>
      </pc:sldChg>
      <pc:sldChg chg="add modTransition">
        <pc:chgData name="Haoting Shen" userId="58499db7efc977a7" providerId="LiveId" clId="{14E3C41A-BE35-458A-98C3-1B5539AD20E7}" dt="2025-02-17T01:55:48.272" v="236"/>
        <pc:sldMkLst>
          <pc:docMk/>
          <pc:sldMk cId="3995040833" sldId="770"/>
        </pc:sldMkLst>
      </pc:sldChg>
      <pc:sldChg chg="add modTransition">
        <pc:chgData name="Haoting Shen" userId="58499db7efc977a7" providerId="LiveId" clId="{14E3C41A-BE35-458A-98C3-1B5539AD20E7}" dt="2025-02-17T01:55:48.272" v="236"/>
        <pc:sldMkLst>
          <pc:docMk/>
          <pc:sldMk cId="2360375915" sldId="772"/>
        </pc:sldMkLst>
      </pc:sldChg>
      <pc:sldChg chg="del">
        <pc:chgData name="Haoting Shen" userId="58499db7efc977a7" providerId="LiveId" clId="{14E3C41A-BE35-458A-98C3-1B5539AD20E7}" dt="2025-02-17T01:55:33.386" v="235" actId="2696"/>
        <pc:sldMkLst>
          <pc:docMk/>
          <pc:sldMk cId="2506661784" sldId="772"/>
        </pc:sldMkLst>
      </pc:sldChg>
      <pc:sldChg chg="del">
        <pc:chgData name="Haoting Shen" userId="58499db7efc977a7" providerId="LiveId" clId="{14E3C41A-BE35-458A-98C3-1B5539AD20E7}" dt="2025-02-17T01:36:30.943" v="216" actId="2696"/>
        <pc:sldMkLst>
          <pc:docMk/>
          <pc:sldMk cId="172617589" sldId="773"/>
        </pc:sldMkLst>
      </pc:sldChg>
      <pc:sldChg chg="addSp add">
        <pc:chgData name="Haoting Shen" userId="58499db7efc977a7" providerId="LiveId" clId="{14E3C41A-BE35-458A-98C3-1B5539AD20E7}" dt="2025-02-17T06:57:49.843" v="262"/>
        <pc:sldMkLst>
          <pc:docMk/>
          <pc:sldMk cId="614489128" sldId="773"/>
        </pc:sldMkLst>
        <pc:inkChg chg="add">
          <ac:chgData name="Haoting Shen" userId="58499db7efc977a7" providerId="LiveId" clId="{14E3C41A-BE35-458A-98C3-1B5539AD20E7}" dt="2025-02-17T06:57:49.843" v="262"/>
          <ac:inkMkLst>
            <pc:docMk/>
            <pc:sldMk cId="614489128" sldId="773"/>
            <ac:inkMk id="5" creationId="{E0EEB193-CB62-45FC-00F9-1484A45BF863}"/>
          </ac:inkMkLst>
        </pc:inkChg>
      </pc:sldChg>
      <pc:sldChg chg="add del">
        <pc:chgData name="Haoting Shen" userId="58499db7efc977a7" providerId="LiveId" clId="{14E3C41A-BE35-458A-98C3-1B5539AD20E7}" dt="2025-02-17T01:55:33.386" v="235" actId="2696"/>
        <pc:sldMkLst>
          <pc:docMk/>
          <pc:sldMk cId="2739875024" sldId="773"/>
        </pc:sldMkLst>
      </pc:sldChg>
      <pc:sldChg chg="add">
        <pc:chgData name="Haoting Shen" userId="58499db7efc977a7" providerId="LiveId" clId="{14E3C41A-BE35-458A-98C3-1B5539AD20E7}" dt="2025-02-17T01:55:48.272" v="236"/>
        <pc:sldMkLst>
          <pc:docMk/>
          <pc:sldMk cId="1149290588" sldId="774"/>
        </pc:sldMkLst>
      </pc:sldChg>
      <pc:sldChg chg="del">
        <pc:chgData name="Haoting Shen" userId="58499db7efc977a7" providerId="LiveId" clId="{14E3C41A-BE35-458A-98C3-1B5539AD20E7}" dt="2025-02-17T01:55:33.386" v="235" actId="2696"/>
        <pc:sldMkLst>
          <pc:docMk/>
          <pc:sldMk cId="1925121304" sldId="774"/>
        </pc:sldMkLst>
      </pc:sldChg>
      <pc:sldChg chg="addSp add">
        <pc:chgData name="Haoting Shen" userId="58499db7efc977a7" providerId="LiveId" clId="{14E3C41A-BE35-458A-98C3-1B5539AD20E7}" dt="2025-02-17T06:57:49.843" v="262"/>
        <pc:sldMkLst>
          <pc:docMk/>
          <pc:sldMk cId="1571227616" sldId="776"/>
        </pc:sldMkLst>
        <pc:inkChg chg="add">
          <ac:chgData name="Haoting Shen" userId="58499db7efc977a7" providerId="LiveId" clId="{14E3C41A-BE35-458A-98C3-1B5539AD20E7}" dt="2025-02-17T06:57:49.843" v="262"/>
          <ac:inkMkLst>
            <pc:docMk/>
            <pc:sldMk cId="1571227616" sldId="776"/>
            <ac:inkMk id="2" creationId="{8BA48644-BEE5-F9A6-7065-E36660B289FC}"/>
          </ac:inkMkLst>
        </pc:inkChg>
      </pc:sldChg>
      <pc:sldChg chg="modSp add del modTransition">
        <pc:chgData name="Haoting Shen" userId="58499db7efc977a7" providerId="LiveId" clId="{14E3C41A-BE35-458A-98C3-1B5539AD20E7}" dt="2025-02-17T01:55:33.386" v="235" actId="2696"/>
        <pc:sldMkLst>
          <pc:docMk/>
          <pc:sldMk cId="3364907333" sldId="776"/>
        </pc:sldMkLst>
        <pc:spChg chg="mod">
          <ac:chgData name="Haoting Shen" userId="58499db7efc977a7" providerId="LiveId" clId="{14E3C41A-BE35-458A-98C3-1B5539AD20E7}" dt="2025-02-17T01:40:43.029" v="221"/>
          <ac:spMkLst>
            <pc:docMk/>
            <pc:sldMk cId="3364907333" sldId="776"/>
            <ac:spMk id="34819" creationId="{00000000-0000-0000-0000-000000000000}"/>
          </ac:spMkLst>
        </pc:spChg>
      </pc:sldChg>
      <pc:sldChg chg="modSp add del modTransition">
        <pc:chgData name="Haoting Shen" userId="58499db7efc977a7" providerId="LiveId" clId="{14E3C41A-BE35-458A-98C3-1B5539AD20E7}" dt="2025-02-17T01:55:33.386" v="235" actId="2696"/>
        <pc:sldMkLst>
          <pc:docMk/>
          <pc:sldMk cId="2076849597" sldId="778"/>
        </pc:sldMkLst>
        <pc:spChg chg="mod">
          <ac:chgData name="Haoting Shen" userId="58499db7efc977a7" providerId="LiveId" clId="{14E3C41A-BE35-458A-98C3-1B5539AD20E7}" dt="2025-02-17T01:41:04.605" v="222"/>
          <ac:spMkLst>
            <pc:docMk/>
            <pc:sldMk cId="2076849597" sldId="778"/>
            <ac:spMk id="35843" creationId="{00000000-0000-0000-0000-000000000000}"/>
          </ac:spMkLst>
        </pc:spChg>
      </pc:sldChg>
      <pc:sldChg chg="add">
        <pc:chgData name="Haoting Shen" userId="58499db7efc977a7" providerId="LiveId" clId="{14E3C41A-BE35-458A-98C3-1B5539AD20E7}" dt="2025-02-17T01:55:48.272" v="236"/>
        <pc:sldMkLst>
          <pc:docMk/>
          <pc:sldMk cId="2283767324" sldId="778"/>
        </pc:sldMkLst>
      </pc:sldChg>
      <pc:sldChg chg="del">
        <pc:chgData name="Haoting Shen" userId="58499db7efc977a7" providerId="LiveId" clId="{14E3C41A-BE35-458A-98C3-1B5539AD20E7}" dt="2025-02-17T01:55:33.386" v="235" actId="2696"/>
        <pc:sldMkLst>
          <pc:docMk/>
          <pc:sldMk cId="818594441" sldId="11092660"/>
        </pc:sldMkLst>
      </pc:sldChg>
      <pc:sldChg chg="add">
        <pc:chgData name="Haoting Shen" userId="58499db7efc977a7" providerId="LiveId" clId="{14E3C41A-BE35-458A-98C3-1B5539AD20E7}" dt="2025-02-17T01:55:48.272" v="236"/>
        <pc:sldMkLst>
          <pc:docMk/>
          <pc:sldMk cId="3160935790" sldId="11092660"/>
        </pc:sldMkLst>
      </pc:sldChg>
      <pc:sldChg chg="del">
        <pc:chgData name="Haoting Shen" userId="58499db7efc977a7" providerId="LiveId" clId="{14E3C41A-BE35-458A-98C3-1B5539AD20E7}" dt="2025-02-17T01:55:33.386" v="235" actId="2696"/>
        <pc:sldMkLst>
          <pc:docMk/>
          <pc:sldMk cId="1193641611" sldId="11092666"/>
        </pc:sldMkLst>
      </pc:sldChg>
      <pc:sldChg chg="add">
        <pc:chgData name="Haoting Shen" userId="58499db7efc977a7" providerId="LiveId" clId="{14E3C41A-BE35-458A-98C3-1B5539AD20E7}" dt="2025-02-17T01:55:48.272" v="236"/>
        <pc:sldMkLst>
          <pc:docMk/>
          <pc:sldMk cId="3118007458" sldId="11092666"/>
        </pc:sldMkLst>
      </pc:sldChg>
      <pc:sldChg chg="add del">
        <pc:chgData name="Haoting Shen" userId="58499db7efc977a7" providerId="LiveId" clId="{14E3C41A-BE35-458A-98C3-1B5539AD20E7}" dt="2025-02-17T01:55:33.386" v="235" actId="2696"/>
        <pc:sldMkLst>
          <pc:docMk/>
          <pc:sldMk cId="851563330" sldId="11092667"/>
        </pc:sldMkLst>
      </pc:sldChg>
      <pc:sldChg chg="del">
        <pc:chgData name="Haoting Shen" userId="58499db7efc977a7" providerId="LiveId" clId="{14E3C41A-BE35-458A-98C3-1B5539AD20E7}" dt="2025-02-17T01:36:30.943" v="216" actId="2696"/>
        <pc:sldMkLst>
          <pc:docMk/>
          <pc:sldMk cId="1223201905" sldId="11092667"/>
        </pc:sldMkLst>
      </pc:sldChg>
      <pc:sldChg chg="addSp add">
        <pc:chgData name="Haoting Shen" userId="58499db7efc977a7" providerId="LiveId" clId="{14E3C41A-BE35-458A-98C3-1B5539AD20E7}" dt="2025-02-17T06:57:49.843" v="262"/>
        <pc:sldMkLst>
          <pc:docMk/>
          <pc:sldMk cId="3391940369" sldId="11092667"/>
        </pc:sldMkLst>
        <pc:inkChg chg="add">
          <ac:chgData name="Haoting Shen" userId="58499db7efc977a7" providerId="LiveId" clId="{14E3C41A-BE35-458A-98C3-1B5539AD20E7}" dt="2025-02-17T06:57:49.843" v="262"/>
          <ac:inkMkLst>
            <pc:docMk/>
            <pc:sldMk cId="3391940369" sldId="11092667"/>
            <ac:inkMk id="11" creationId="{F0D768FB-066E-97D5-BAD4-98AE347F1A48}"/>
          </ac:inkMkLst>
        </pc:inkChg>
      </pc:sldChg>
      <pc:sldChg chg="addSp delSp modSp new del mod">
        <pc:chgData name="Haoting Shen" userId="58499db7efc977a7" providerId="LiveId" clId="{14E3C41A-BE35-458A-98C3-1B5539AD20E7}" dt="2025-02-17T01:31:51.592" v="203" actId="47"/>
        <pc:sldMkLst>
          <pc:docMk/>
          <pc:sldMk cId="3811972415" sldId="11092668"/>
        </pc:sldMkLst>
        <pc:spChg chg="mod">
          <ac:chgData name="Haoting Shen" userId="58499db7efc977a7" providerId="LiveId" clId="{14E3C41A-BE35-458A-98C3-1B5539AD20E7}" dt="2025-02-17T01:11:04.012" v="115" actId="20577"/>
          <ac:spMkLst>
            <pc:docMk/>
            <pc:sldMk cId="3811972415" sldId="11092668"/>
            <ac:spMk id="2" creationId="{95933C32-F89A-BF7B-A980-0DA0FBD1E571}"/>
          </ac:spMkLst>
        </pc:spChg>
        <pc:spChg chg="del">
          <ac:chgData name="Haoting Shen" userId="58499db7efc977a7" providerId="LiveId" clId="{14E3C41A-BE35-458A-98C3-1B5539AD20E7}" dt="2025-02-17T00:41:14.471" v="1"/>
          <ac:spMkLst>
            <pc:docMk/>
            <pc:sldMk cId="3811972415" sldId="11092668"/>
            <ac:spMk id="3" creationId="{C8DC832B-2D7F-7D9A-7227-ABD68C2078E1}"/>
          </ac:spMkLst>
        </pc:spChg>
        <pc:spChg chg="add mod">
          <ac:chgData name="Haoting Shen" userId="58499db7efc977a7" providerId="LiveId" clId="{14E3C41A-BE35-458A-98C3-1B5539AD20E7}" dt="2025-02-17T01:31:49.848" v="202" actId="21"/>
          <ac:spMkLst>
            <pc:docMk/>
            <pc:sldMk cId="3811972415" sldId="11092668"/>
            <ac:spMk id="7" creationId="{37B1D556-E7CE-66AA-289F-E82B0B86400F}"/>
          </ac:spMkLst>
        </pc:spChg>
        <pc:picChg chg="add del mod">
          <ac:chgData name="Haoting Shen" userId="58499db7efc977a7" providerId="LiveId" clId="{14E3C41A-BE35-458A-98C3-1B5539AD20E7}" dt="2025-02-17T01:31:49.848" v="202" actId="21"/>
          <ac:picMkLst>
            <pc:docMk/>
            <pc:sldMk cId="3811972415" sldId="11092668"/>
            <ac:picMk id="6" creationId="{32359164-5DDA-D863-B899-F05899EA1C6F}"/>
          </ac:picMkLst>
        </pc:picChg>
      </pc:sldChg>
      <pc:sldChg chg="add del modTransition">
        <pc:chgData name="Haoting Shen" userId="58499db7efc977a7" providerId="LiveId" clId="{14E3C41A-BE35-458A-98C3-1B5539AD20E7}" dt="2025-02-17T01:37:55.817" v="218" actId="2696"/>
        <pc:sldMkLst>
          <pc:docMk/>
          <pc:sldMk cId="149040858" sldId="11092669"/>
        </pc:sldMkLst>
      </pc:sldChg>
      <pc:sldChg chg="add">
        <pc:chgData name="Haoting Shen" userId="58499db7efc977a7" providerId="LiveId" clId="{14E3C41A-BE35-458A-98C3-1B5539AD20E7}" dt="2025-02-17T01:38:22.643" v="219"/>
        <pc:sldMkLst>
          <pc:docMk/>
          <pc:sldMk cId="2977153656" sldId="11092669"/>
        </pc:sldMkLst>
      </pc:sldChg>
      <pc:sldChg chg="addSp delSp modSp add">
        <pc:chgData name="Haoting Shen" userId="58499db7efc977a7" providerId="LiveId" clId="{14E3C41A-BE35-458A-98C3-1B5539AD20E7}" dt="2025-02-17T01:33:07.898" v="212" actId="1076"/>
        <pc:sldMkLst>
          <pc:docMk/>
          <pc:sldMk cId="2845681146" sldId="11092670"/>
        </pc:sldMkLst>
        <pc:spChg chg="add del mod">
          <ac:chgData name="Haoting Shen" userId="58499db7efc977a7" providerId="LiveId" clId="{14E3C41A-BE35-458A-98C3-1B5539AD20E7}" dt="2025-02-17T01:33:04.467" v="211" actId="478"/>
          <ac:spMkLst>
            <pc:docMk/>
            <pc:sldMk cId="2845681146" sldId="11092670"/>
            <ac:spMk id="2" creationId="{4130F6EB-F902-9BA4-844A-D1393DB12217}"/>
          </ac:spMkLst>
        </pc:spChg>
        <pc:spChg chg="del">
          <ac:chgData name="Haoting Shen" userId="58499db7efc977a7" providerId="LiveId" clId="{14E3C41A-BE35-458A-98C3-1B5539AD20E7}" dt="2025-02-17T01:33:00.310" v="210" actId="478"/>
          <ac:spMkLst>
            <pc:docMk/>
            <pc:sldMk cId="2845681146" sldId="11092670"/>
            <ac:spMk id="17412" creationId="{686EAC6A-61A8-57C1-3210-3CC8E5909D7C}"/>
          </ac:spMkLst>
        </pc:spChg>
        <pc:picChg chg="mod">
          <ac:chgData name="Haoting Shen" userId="58499db7efc977a7" providerId="LiveId" clId="{14E3C41A-BE35-458A-98C3-1B5539AD20E7}" dt="2025-02-17T01:33:07.898" v="212" actId="1076"/>
          <ac:picMkLst>
            <pc:docMk/>
            <pc:sldMk cId="2845681146" sldId="11092670"/>
            <ac:picMk id="6" creationId="{BE272AB9-3CEE-078B-2FBE-8752AB51C0DC}"/>
          </ac:picMkLst>
        </pc:picChg>
      </pc:sldChg>
      <pc:sldChg chg="add">
        <pc:chgData name="Haoting Shen" userId="58499db7efc977a7" providerId="LiveId" clId="{14E3C41A-BE35-458A-98C3-1B5539AD20E7}" dt="2025-02-17T01:39:07.387" v="220"/>
        <pc:sldMkLst>
          <pc:docMk/>
          <pc:sldMk cId="2045171091" sldId="11092671"/>
        </pc:sldMkLst>
      </pc:sldChg>
      <pc:sldMasterChg chg="delSldLayout">
        <pc:chgData name="Haoting Shen" userId="58499db7efc977a7" providerId="LiveId" clId="{14E3C41A-BE35-458A-98C3-1B5539AD20E7}" dt="2025-02-17T01:36:30.943" v="216" actId="2696"/>
        <pc:sldMasterMkLst>
          <pc:docMk/>
          <pc:sldMasterMk cId="0" sldId="2147483648"/>
        </pc:sldMasterMkLst>
        <pc:sldLayoutChg chg="del">
          <pc:chgData name="Haoting Shen" userId="58499db7efc977a7" providerId="LiveId" clId="{14E3C41A-BE35-458A-98C3-1B5539AD20E7}" dt="2025-02-17T01:36:30.943" v="216" actId="2696"/>
          <pc:sldLayoutMkLst>
            <pc:docMk/>
            <pc:sldMasterMk cId="0" sldId="2147483648"/>
            <pc:sldLayoutMk cId="1261515191" sldId="2147483876"/>
          </pc:sldLayoutMkLst>
        </pc:sldLayoutChg>
      </pc:sldMasterChg>
      <pc:sldMasterChg chg="del delSldLayout">
        <pc:chgData name="Haoting Shen" userId="58499db7efc977a7" providerId="LiveId" clId="{14E3C41A-BE35-458A-98C3-1B5539AD20E7}" dt="2025-02-17T01:55:33.386" v="235" actId="2696"/>
        <pc:sldMasterMkLst>
          <pc:docMk/>
          <pc:sldMasterMk cId="917171233" sldId="2147483864"/>
        </pc:sldMasterMkLst>
        <pc:sldLayoutChg chg="del">
          <pc:chgData name="Haoting Shen" userId="58499db7efc977a7" providerId="LiveId" clId="{14E3C41A-BE35-458A-98C3-1B5539AD20E7}" dt="2025-02-17T01:55:33.386" v="235" actId="2696"/>
          <pc:sldLayoutMkLst>
            <pc:docMk/>
            <pc:sldMasterMk cId="917171233" sldId="2147483864"/>
            <pc:sldLayoutMk cId="1199428551" sldId="2147483865"/>
          </pc:sldLayoutMkLst>
        </pc:sldLayoutChg>
        <pc:sldLayoutChg chg="del">
          <pc:chgData name="Haoting Shen" userId="58499db7efc977a7" providerId="LiveId" clId="{14E3C41A-BE35-458A-98C3-1B5539AD20E7}" dt="2025-02-17T01:55:33.386" v="235" actId="2696"/>
          <pc:sldLayoutMkLst>
            <pc:docMk/>
            <pc:sldMasterMk cId="917171233" sldId="2147483864"/>
            <pc:sldLayoutMk cId="2636624947" sldId="2147483866"/>
          </pc:sldLayoutMkLst>
        </pc:sldLayoutChg>
        <pc:sldLayoutChg chg="del">
          <pc:chgData name="Haoting Shen" userId="58499db7efc977a7" providerId="LiveId" clId="{14E3C41A-BE35-458A-98C3-1B5539AD20E7}" dt="2025-02-17T01:55:33.386" v="235" actId="2696"/>
          <pc:sldLayoutMkLst>
            <pc:docMk/>
            <pc:sldMasterMk cId="917171233" sldId="2147483864"/>
            <pc:sldLayoutMk cId="385282137" sldId="2147483867"/>
          </pc:sldLayoutMkLst>
        </pc:sldLayoutChg>
        <pc:sldLayoutChg chg="del">
          <pc:chgData name="Haoting Shen" userId="58499db7efc977a7" providerId="LiveId" clId="{14E3C41A-BE35-458A-98C3-1B5539AD20E7}" dt="2025-02-17T01:55:33.386" v="235" actId="2696"/>
          <pc:sldLayoutMkLst>
            <pc:docMk/>
            <pc:sldMasterMk cId="917171233" sldId="2147483864"/>
            <pc:sldLayoutMk cId="3835929992" sldId="2147483868"/>
          </pc:sldLayoutMkLst>
        </pc:sldLayoutChg>
        <pc:sldLayoutChg chg="del">
          <pc:chgData name="Haoting Shen" userId="58499db7efc977a7" providerId="LiveId" clId="{14E3C41A-BE35-458A-98C3-1B5539AD20E7}" dt="2025-02-17T01:55:33.386" v="235" actId="2696"/>
          <pc:sldLayoutMkLst>
            <pc:docMk/>
            <pc:sldMasterMk cId="917171233" sldId="2147483864"/>
            <pc:sldLayoutMk cId="3720298090" sldId="2147483869"/>
          </pc:sldLayoutMkLst>
        </pc:sldLayoutChg>
        <pc:sldLayoutChg chg="del">
          <pc:chgData name="Haoting Shen" userId="58499db7efc977a7" providerId="LiveId" clId="{14E3C41A-BE35-458A-98C3-1B5539AD20E7}" dt="2025-02-17T01:55:33.386" v="235" actId="2696"/>
          <pc:sldLayoutMkLst>
            <pc:docMk/>
            <pc:sldMasterMk cId="917171233" sldId="2147483864"/>
            <pc:sldLayoutMk cId="1508203298" sldId="2147483870"/>
          </pc:sldLayoutMkLst>
        </pc:sldLayoutChg>
        <pc:sldLayoutChg chg="del">
          <pc:chgData name="Haoting Shen" userId="58499db7efc977a7" providerId="LiveId" clId="{14E3C41A-BE35-458A-98C3-1B5539AD20E7}" dt="2025-02-17T01:55:33.386" v="235" actId="2696"/>
          <pc:sldLayoutMkLst>
            <pc:docMk/>
            <pc:sldMasterMk cId="917171233" sldId="2147483864"/>
            <pc:sldLayoutMk cId="4134576809" sldId="2147483871"/>
          </pc:sldLayoutMkLst>
        </pc:sldLayoutChg>
        <pc:sldLayoutChg chg="del">
          <pc:chgData name="Haoting Shen" userId="58499db7efc977a7" providerId="LiveId" clId="{14E3C41A-BE35-458A-98C3-1B5539AD20E7}" dt="2025-02-17T01:55:33.386" v="235" actId="2696"/>
          <pc:sldLayoutMkLst>
            <pc:docMk/>
            <pc:sldMasterMk cId="917171233" sldId="2147483864"/>
            <pc:sldLayoutMk cId="1379030986" sldId="2147483872"/>
          </pc:sldLayoutMkLst>
        </pc:sldLayoutChg>
        <pc:sldLayoutChg chg="del">
          <pc:chgData name="Haoting Shen" userId="58499db7efc977a7" providerId="LiveId" clId="{14E3C41A-BE35-458A-98C3-1B5539AD20E7}" dt="2025-02-17T01:55:33.386" v="235" actId="2696"/>
          <pc:sldLayoutMkLst>
            <pc:docMk/>
            <pc:sldMasterMk cId="917171233" sldId="2147483864"/>
            <pc:sldLayoutMk cId="2542044431" sldId="2147483873"/>
          </pc:sldLayoutMkLst>
        </pc:sldLayoutChg>
        <pc:sldLayoutChg chg="del">
          <pc:chgData name="Haoting Shen" userId="58499db7efc977a7" providerId="LiveId" clId="{14E3C41A-BE35-458A-98C3-1B5539AD20E7}" dt="2025-02-17T01:55:33.386" v="235" actId="2696"/>
          <pc:sldLayoutMkLst>
            <pc:docMk/>
            <pc:sldMasterMk cId="917171233" sldId="2147483864"/>
            <pc:sldLayoutMk cId="2791567668" sldId="2147483874"/>
          </pc:sldLayoutMkLst>
        </pc:sldLayoutChg>
        <pc:sldLayoutChg chg="del">
          <pc:chgData name="Haoting Shen" userId="58499db7efc977a7" providerId="LiveId" clId="{14E3C41A-BE35-458A-98C3-1B5539AD20E7}" dt="2025-02-17T01:55:33.386" v="235" actId="2696"/>
          <pc:sldLayoutMkLst>
            <pc:docMk/>
            <pc:sldMasterMk cId="917171233" sldId="2147483864"/>
            <pc:sldLayoutMk cId="922514463" sldId="214748387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9B3256-4379-4763-B121-F021D5BE6E6F}"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zh-CN" altLang="en-US"/>
        </a:p>
      </dgm:t>
    </dgm:pt>
    <dgm:pt modelId="{AD398D18-1BDC-4504-92C1-54564277A8C1}">
      <dgm:prSet phldrT="[文本]" custT="1"/>
      <dgm:spPr/>
      <dgm:t>
        <a:bodyPr/>
        <a:lstStyle/>
        <a:p>
          <a:r>
            <a:rPr lang="en-US" altLang="zh-CN" sz="2400" b="1" dirty="0"/>
            <a:t>System I</a:t>
          </a:r>
          <a:endParaRPr lang="zh-CN" altLang="en-US" sz="2400" b="1" dirty="0"/>
        </a:p>
      </dgm:t>
    </dgm:pt>
    <dgm:pt modelId="{32995CA1-FC4E-4A61-BBEB-30479A89ACCC}" type="parTrans" cxnId="{F09CC780-663F-4F4D-8C70-CDB0BA4E5DAB}">
      <dgm:prSet/>
      <dgm:spPr/>
      <dgm:t>
        <a:bodyPr/>
        <a:lstStyle/>
        <a:p>
          <a:endParaRPr lang="zh-CN" altLang="en-US"/>
        </a:p>
      </dgm:t>
    </dgm:pt>
    <dgm:pt modelId="{1AE6B141-48AB-4568-965D-A57B8D2316D9}" type="sibTrans" cxnId="{F09CC780-663F-4F4D-8C70-CDB0BA4E5DAB}">
      <dgm:prSet/>
      <dgm:spPr/>
      <dgm:t>
        <a:bodyPr/>
        <a:lstStyle/>
        <a:p>
          <a:endParaRPr lang="zh-CN" altLang="en-US"/>
        </a:p>
      </dgm:t>
    </dgm:pt>
    <dgm:pt modelId="{C1664667-B51D-4F00-86D4-373AD268CC02}">
      <dgm:prSet phldrT="[文本]" custT="1"/>
      <dgm:spPr/>
      <dgm:t>
        <a:bodyPr/>
        <a:lstStyle/>
        <a:p>
          <a:r>
            <a:rPr lang="en-US" altLang="zh-CN" sz="2400" b="1" dirty="0"/>
            <a:t>System II</a:t>
          </a:r>
          <a:endParaRPr lang="zh-CN" altLang="en-US" sz="2400" b="1" dirty="0"/>
        </a:p>
      </dgm:t>
    </dgm:pt>
    <dgm:pt modelId="{454D896A-BFE4-4233-BC25-4B7111F44C7D}" type="parTrans" cxnId="{25568BBE-FCDE-4510-9D73-444FA7B02D0D}">
      <dgm:prSet/>
      <dgm:spPr/>
      <dgm:t>
        <a:bodyPr/>
        <a:lstStyle/>
        <a:p>
          <a:endParaRPr lang="zh-CN" altLang="en-US"/>
        </a:p>
      </dgm:t>
    </dgm:pt>
    <dgm:pt modelId="{E4085678-DC19-4A98-9A81-7E61C6E6ADAC}" type="sibTrans" cxnId="{25568BBE-FCDE-4510-9D73-444FA7B02D0D}">
      <dgm:prSet/>
      <dgm:spPr/>
      <dgm:t>
        <a:bodyPr/>
        <a:lstStyle/>
        <a:p>
          <a:endParaRPr lang="zh-CN" altLang="en-US"/>
        </a:p>
      </dgm:t>
    </dgm:pt>
    <dgm:pt modelId="{CB049C8E-CFBC-4039-BD7A-0EEC4BC9F8A6}">
      <dgm:prSet phldrT="[文本]" custT="1"/>
      <dgm:spPr/>
      <dgm:t>
        <a:bodyPr/>
        <a:lstStyle/>
        <a:p>
          <a:r>
            <a:rPr lang="en-US" altLang="zh-CN" sz="2400" b="1" dirty="0"/>
            <a:t>System III</a:t>
          </a:r>
          <a:endParaRPr lang="zh-CN" altLang="en-US" sz="2400" b="1" dirty="0"/>
        </a:p>
      </dgm:t>
    </dgm:pt>
    <dgm:pt modelId="{6D8FF5E4-3ADE-4FCF-B2D9-3D61E23A0C40}" type="parTrans" cxnId="{7B564F77-7CF9-4D7E-8429-608CD4E1AB29}">
      <dgm:prSet/>
      <dgm:spPr/>
      <dgm:t>
        <a:bodyPr/>
        <a:lstStyle/>
        <a:p>
          <a:endParaRPr lang="zh-CN" altLang="en-US"/>
        </a:p>
      </dgm:t>
    </dgm:pt>
    <dgm:pt modelId="{9F7F51C3-1435-470D-A7ED-2035F49542FF}" type="sibTrans" cxnId="{7B564F77-7CF9-4D7E-8429-608CD4E1AB29}">
      <dgm:prSet/>
      <dgm:spPr/>
      <dgm:t>
        <a:bodyPr/>
        <a:lstStyle/>
        <a:p>
          <a:endParaRPr lang="zh-CN" altLang="en-US"/>
        </a:p>
      </dgm:t>
    </dgm:pt>
    <dgm:pt modelId="{74183CA1-E28E-4685-8F20-019A09740A83}" type="pres">
      <dgm:prSet presAssocID="{7C9B3256-4379-4763-B121-F021D5BE6E6F}" presName="rootnode" presStyleCnt="0">
        <dgm:presLayoutVars>
          <dgm:chMax/>
          <dgm:chPref/>
          <dgm:dir/>
          <dgm:animLvl val="lvl"/>
        </dgm:presLayoutVars>
      </dgm:prSet>
      <dgm:spPr/>
    </dgm:pt>
    <dgm:pt modelId="{87A0FB27-3B69-43F2-B399-A4A5B0951182}" type="pres">
      <dgm:prSet presAssocID="{AD398D18-1BDC-4504-92C1-54564277A8C1}" presName="composite" presStyleCnt="0"/>
      <dgm:spPr/>
    </dgm:pt>
    <dgm:pt modelId="{DEDEC6D3-51F2-4210-8C24-F03F081914DA}" type="pres">
      <dgm:prSet presAssocID="{AD398D18-1BDC-4504-92C1-54564277A8C1}" presName="LShape" presStyleLbl="alignNode1" presStyleIdx="0" presStyleCnt="5"/>
      <dgm:spPr>
        <a:solidFill>
          <a:srgbClr val="92D050"/>
        </a:solidFill>
        <a:ln>
          <a:noFill/>
        </a:ln>
      </dgm:spPr>
    </dgm:pt>
    <dgm:pt modelId="{FC62B8D9-0B18-472A-A302-29C191DF5B2D}" type="pres">
      <dgm:prSet presAssocID="{AD398D18-1BDC-4504-92C1-54564277A8C1}" presName="ParentText" presStyleLbl="revTx" presStyleIdx="0" presStyleCnt="3">
        <dgm:presLayoutVars>
          <dgm:chMax val="0"/>
          <dgm:chPref val="0"/>
          <dgm:bulletEnabled val="1"/>
        </dgm:presLayoutVars>
      </dgm:prSet>
      <dgm:spPr/>
    </dgm:pt>
    <dgm:pt modelId="{D83FE36E-1AF8-4EA0-89CD-9AE14930B70A}" type="pres">
      <dgm:prSet presAssocID="{AD398D18-1BDC-4504-92C1-54564277A8C1}" presName="Triangle" presStyleLbl="alignNode1" presStyleIdx="1" presStyleCnt="5"/>
      <dgm:spPr/>
    </dgm:pt>
    <dgm:pt modelId="{04BEB461-A777-4A26-8657-6F826EA3D6A3}" type="pres">
      <dgm:prSet presAssocID="{1AE6B141-48AB-4568-965D-A57B8D2316D9}" presName="sibTrans" presStyleCnt="0"/>
      <dgm:spPr/>
    </dgm:pt>
    <dgm:pt modelId="{2DB96144-74D6-46C6-BEA2-246A7F1F88A9}" type="pres">
      <dgm:prSet presAssocID="{1AE6B141-48AB-4568-965D-A57B8D2316D9}" presName="space" presStyleCnt="0"/>
      <dgm:spPr/>
    </dgm:pt>
    <dgm:pt modelId="{E0E12BF3-673D-4525-A7F8-B4ABCDC6B0BC}" type="pres">
      <dgm:prSet presAssocID="{C1664667-B51D-4F00-86D4-373AD268CC02}" presName="composite" presStyleCnt="0"/>
      <dgm:spPr/>
    </dgm:pt>
    <dgm:pt modelId="{4BB48F48-D847-4325-AA6D-3716E9A6E788}" type="pres">
      <dgm:prSet presAssocID="{C1664667-B51D-4F00-86D4-373AD268CC02}" presName="LShape" presStyleLbl="alignNode1" presStyleIdx="2" presStyleCnt="5" custLinFactNeighborY="-6370"/>
      <dgm:spPr>
        <a:solidFill>
          <a:srgbClr val="0070C0"/>
        </a:solidFill>
        <a:ln>
          <a:noFill/>
        </a:ln>
      </dgm:spPr>
    </dgm:pt>
    <dgm:pt modelId="{85BEE3C8-5FA7-4B9C-9A32-C092ECEF225E}" type="pres">
      <dgm:prSet presAssocID="{C1664667-B51D-4F00-86D4-373AD268CC02}" presName="ParentText" presStyleLbl="revTx" presStyleIdx="1" presStyleCnt="3">
        <dgm:presLayoutVars>
          <dgm:chMax val="0"/>
          <dgm:chPref val="0"/>
          <dgm:bulletEnabled val="1"/>
        </dgm:presLayoutVars>
      </dgm:prSet>
      <dgm:spPr/>
    </dgm:pt>
    <dgm:pt modelId="{B1E88C89-1D5F-4F87-B2B9-92DFCBF018B1}" type="pres">
      <dgm:prSet presAssocID="{C1664667-B51D-4F00-86D4-373AD268CC02}" presName="Triangle" presStyleLbl="alignNode1" presStyleIdx="3" presStyleCnt="5"/>
      <dgm:spPr/>
    </dgm:pt>
    <dgm:pt modelId="{296E6184-0B8B-4F31-BF2A-70C84E187AC1}" type="pres">
      <dgm:prSet presAssocID="{E4085678-DC19-4A98-9A81-7E61C6E6ADAC}" presName="sibTrans" presStyleCnt="0"/>
      <dgm:spPr/>
    </dgm:pt>
    <dgm:pt modelId="{9069F2D2-697E-40E1-8856-C66DF9EC955E}" type="pres">
      <dgm:prSet presAssocID="{E4085678-DC19-4A98-9A81-7E61C6E6ADAC}" presName="space" presStyleCnt="0"/>
      <dgm:spPr/>
    </dgm:pt>
    <dgm:pt modelId="{94687310-6D29-4AC9-8300-D759A2135CBA}" type="pres">
      <dgm:prSet presAssocID="{CB049C8E-CFBC-4039-BD7A-0EEC4BC9F8A6}" presName="composite" presStyleCnt="0"/>
      <dgm:spPr/>
    </dgm:pt>
    <dgm:pt modelId="{00D3F0E8-9A43-4FB8-BC54-EF612B2F34B4}" type="pres">
      <dgm:prSet presAssocID="{CB049C8E-CFBC-4039-BD7A-0EEC4BC9F8A6}" presName="LShape" presStyleLbl="alignNode1" presStyleIdx="4" presStyleCnt="5"/>
      <dgm:spPr>
        <a:solidFill>
          <a:srgbClr val="FFC000"/>
        </a:solidFill>
        <a:ln>
          <a:noFill/>
        </a:ln>
      </dgm:spPr>
    </dgm:pt>
    <dgm:pt modelId="{A782F1FB-A98A-43D6-8773-963DEF03B962}" type="pres">
      <dgm:prSet presAssocID="{CB049C8E-CFBC-4039-BD7A-0EEC4BC9F8A6}" presName="ParentText" presStyleLbl="revTx" presStyleIdx="2" presStyleCnt="3">
        <dgm:presLayoutVars>
          <dgm:chMax val="0"/>
          <dgm:chPref val="0"/>
          <dgm:bulletEnabled val="1"/>
        </dgm:presLayoutVars>
      </dgm:prSet>
      <dgm:spPr/>
    </dgm:pt>
  </dgm:ptLst>
  <dgm:cxnLst>
    <dgm:cxn modelId="{18713815-3505-48A9-ADF8-9EFE5A8BB99F}" type="presOf" srcId="{CB049C8E-CFBC-4039-BD7A-0EEC4BC9F8A6}" destId="{A782F1FB-A98A-43D6-8773-963DEF03B962}" srcOrd="0" destOrd="0" presId="urn:microsoft.com/office/officeart/2009/3/layout/StepUpProcess"/>
    <dgm:cxn modelId="{78DF4371-9D40-43A4-BE28-B1EB6156FA46}" type="presOf" srcId="{AD398D18-1BDC-4504-92C1-54564277A8C1}" destId="{FC62B8D9-0B18-472A-A302-29C191DF5B2D}" srcOrd="0" destOrd="0" presId="urn:microsoft.com/office/officeart/2009/3/layout/StepUpProcess"/>
    <dgm:cxn modelId="{7B564F77-7CF9-4D7E-8429-608CD4E1AB29}" srcId="{7C9B3256-4379-4763-B121-F021D5BE6E6F}" destId="{CB049C8E-CFBC-4039-BD7A-0EEC4BC9F8A6}" srcOrd="2" destOrd="0" parTransId="{6D8FF5E4-3ADE-4FCF-B2D9-3D61E23A0C40}" sibTransId="{9F7F51C3-1435-470D-A7ED-2035F49542FF}"/>
    <dgm:cxn modelId="{30FC4379-57BF-4028-A567-68F8EF715198}" type="presOf" srcId="{C1664667-B51D-4F00-86D4-373AD268CC02}" destId="{85BEE3C8-5FA7-4B9C-9A32-C092ECEF225E}" srcOrd="0" destOrd="0" presId="urn:microsoft.com/office/officeart/2009/3/layout/StepUpProcess"/>
    <dgm:cxn modelId="{F09CC780-663F-4F4D-8C70-CDB0BA4E5DAB}" srcId="{7C9B3256-4379-4763-B121-F021D5BE6E6F}" destId="{AD398D18-1BDC-4504-92C1-54564277A8C1}" srcOrd="0" destOrd="0" parTransId="{32995CA1-FC4E-4A61-BBEB-30479A89ACCC}" sibTransId="{1AE6B141-48AB-4568-965D-A57B8D2316D9}"/>
    <dgm:cxn modelId="{4F870A8B-257D-41C7-8EEE-7F1B125DC073}" type="presOf" srcId="{7C9B3256-4379-4763-B121-F021D5BE6E6F}" destId="{74183CA1-E28E-4685-8F20-019A09740A83}" srcOrd="0" destOrd="0" presId="urn:microsoft.com/office/officeart/2009/3/layout/StepUpProcess"/>
    <dgm:cxn modelId="{25568BBE-FCDE-4510-9D73-444FA7B02D0D}" srcId="{7C9B3256-4379-4763-B121-F021D5BE6E6F}" destId="{C1664667-B51D-4F00-86D4-373AD268CC02}" srcOrd="1" destOrd="0" parTransId="{454D896A-BFE4-4233-BC25-4B7111F44C7D}" sibTransId="{E4085678-DC19-4A98-9A81-7E61C6E6ADAC}"/>
    <dgm:cxn modelId="{875DF09E-DC92-499D-92C3-636492681F2E}" type="presParOf" srcId="{74183CA1-E28E-4685-8F20-019A09740A83}" destId="{87A0FB27-3B69-43F2-B399-A4A5B0951182}" srcOrd="0" destOrd="0" presId="urn:microsoft.com/office/officeart/2009/3/layout/StepUpProcess"/>
    <dgm:cxn modelId="{16639C52-7F1E-4085-B742-85A8381B6611}" type="presParOf" srcId="{87A0FB27-3B69-43F2-B399-A4A5B0951182}" destId="{DEDEC6D3-51F2-4210-8C24-F03F081914DA}" srcOrd="0" destOrd="0" presId="urn:microsoft.com/office/officeart/2009/3/layout/StepUpProcess"/>
    <dgm:cxn modelId="{F2F2DFB9-C450-4017-AC9A-6E46F3BF9244}" type="presParOf" srcId="{87A0FB27-3B69-43F2-B399-A4A5B0951182}" destId="{FC62B8D9-0B18-472A-A302-29C191DF5B2D}" srcOrd="1" destOrd="0" presId="urn:microsoft.com/office/officeart/2009/3/layout/StepUpProcess"/>
    <dgm:cxn modelId="{E70F8325-0716-4E11-9F20-94605CCA3582}" type="presParOf" srcId="{87A0FB27-3B69-43F2-B399-A4A5B0951182}" destId="{D83FE36E-1AF8-4EA0-89CD-9AE14930B70A}" srcOrd="2" destOrd="0" presId="urn:microsoft.com/office/officeart/2009/3/layout/StepUpProcess"/>
    <dgm:cxn modelId="{D7AEE4A2-34A6-4128-907D-F14E26B00BD4}" type="presParOf" srcId="{74183CA1-E28E-4685-8F20-019A09740A83}" destId="{04BEB461-A777-4A26-8657-6F826EA3D6A3}" srcOrd="1" destOrd="0" presId="urn:microsoft.com/office/officeart/2009/3/layout/StepUpProcess"/>
    <dgm:cxn modelId="{D384EC36-C8D3-4ADF-B505-F4D3CC0FFD27}" type="presParOf" srcId="{04BEB461-A777-4A26-8657-6F826EA3D6A3}" destId="{2DB96144-74D6-46C6-BEA2-246A7F1F88A9}" srcOrd="0" destOrd="0" presId="urn:microsoft.com/office/officeart/2009/3/layout/StepUpProcess"/>
    <dgm:cxn modelId="{CC71C3FA-566B-4621-ACCD-201A8A380CF2}" type="presParOf" srcId="{74183CA1-E28E-4685-8F20-019A09740A83}" destId="{E0E12BF3-673D-4525-A7F8-B4ABCDC6B0BC}" srcOrd="2" destOrd="0" presId="urn:microsoft.com/office/officeart/2009/3/layout/StepUpProcess"/>
    <dgm:cxn modelId="{943145FD-4DB5-4055-A22D-4CB00E291D2A}" type="presParOf" srcId="{E0E12BF3-673D-4525-A7F8-B4ABCDC6B0BC}" destId="{4BB48F48-D847-4325-AA6D-3716E9A6E788}" srcOrd="0" destOrd="0" presId="urn:microsoft.com/office/officeart/2009/3/layout/StepUpProcess"/>
    <dgm:cxn modelId="{EC12CF76-2D84-4F38-8883-7A7E81EC6D35}" type="presParOf" srcId="{E0E12BF3-673D-4525-A7F8-B4ABCDC6B0BC}" destId="{85BEE3C8-5FA7-4B9C-9A32-C092ECEF225E}" srcOrd="1" destOrd="0" presId="urn:microsoft.com/office/officeart/2009/3/layout/StepUpProcess"/>
    <dgm:cxn modelId="{ADCC4B52-7A20-4C89-A36D-CB23E9496972}" type="presParOf" srcId="{E0E12BF3-673D-4525-A7F8-B4ABCDC6B0BC}" destId="{B1E88C89-1D5F-4F87-B2B9-92DFCBF018B1}" srcOrd="2" destOrd="0" presId="urn:microsoft.com/office/officeart/2009/3/layout/StepUpProcess"/>
    <dgm:cxn modelId="{54DC21D5-8E9F-47F7-B913-255B75ECA72A}" type="presParOf" srcId="{74183CA1-E28E-4685-8F20-019A09740A83}" destId="{296E6184-0B8B-4F31-BF2A-70C84E187AC1}" srcOrd="3" destOrd="0" presId="urn:microsoft.com/office/officeart/2009/3/layout/StepUpProcess"/>
    <dgm:cxn modelId="{BAC7A55F-718E-421E-9C36-7A0D61AAA265}" type="presParOf" srcId="{296E6184-0B8B-4F31-BF2A-70C84E187AC1}" destId="{9069F2D2-697E-40E1-8856-C66DF9EC955E}" srcOrd="0" destOrd="0" presId="urn:microsoft.com/office/officeart/2009/3/layout/StepUpProcess"/>
    <dgm:cxn modelId="{23F3A9AA-E0E4-4496-92D3-B5A18AC86F96}" type="presParOf" srcId="{74183CA1-E28E-4685-8F20-019A09740A83}" destId="{94687310-6D29-4AC9-8300-D759A2135CBA}" srcOrd="4" destOrd="0" presId="urn:microsoft.com/office/officeart/2009/3/layout/StepUpProcess"/>
    <dgm:cxn modelId="{30DEA374-2C76-4E7F-B66D-EF5E027D307B}" type="presParOf" srcId="{94687310-6D29-4AC9-8300-D759A2135CBA}" destId="{00D3F0E8-9A43-4FB8-BC54-EF612B2F34B4}" srcOrd="0" destOrd="0" presId="urn:microsoft.com/office/officeart/2009/3/layout/StepUpProcess"/>
    <dgm:cxn modelId="{D5A8B844-67AA-4E0E-8F6A-3AA315686F6C}" type="presParOf" srcId="{94687310-6D29-4AC9-8300-D759A2135CBA}" destId="{A782F1FB-A98A-43D6-8773-963DEF03B96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9B3256-4379-4763-B121-F021D5BE6E6F}"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zh-CN" altLang="en-US"/>
        </a:p>
      </dgm:t>
    </dgm:pt>
    <dgm:pt modelId="{AD398D18-1BDC-4504-92C1-54564277A8C1}">
      <dgm:prSet phldrT="[文本]" custT="1"/>
      <dgm:spPr/>
      <dgm:t>
        <a:bodyPr/>
        <a:lstStyle/>
        <a:p>
          <a:r>
            <a:rPr lang="en-US" altLang="zh-CN" sz="2400" b="1" dirty="0"/>
            <a:t>System I</a:t>
          </a:r>
          <a:endParaRPr lang="zh-CN" altLang="en-US" sz="2400" b="1" dirty="0"/>
        </a:p>
      </dgm:t>
    </dgm:pt>
    <dgm:pt modelId="{32995CA1-FC4E-4A61-BBEB-30479A89ACCC}" type="parTrans" cxnId="{F09CC780-663F-4F4D-8C70-CDB0BA4E5DAB}">
      <dgm:prSet/>
      <dgm:spPr/>
      <dgm:t>
        <a:bodyPr/>
        <a:lstStyle/>
        <a:p>
          <a:endParaRPr lang="zh-CN" altLang="en-US"/>
        </a:p>
      </dgm:t>
    </dgm:pt>
    <dgm:pt modelId="{1AE6B141-48AB-4568-965D-A57B8D2316D9}" type="sibTrans" cxnId="{F09CC780-663F-4F4D-8C70-CDB0BA4E5DAB}">
      <dgm:prSet/>
      <dgm:spPr/>
      <dgm:t>
        <a:bodyPr/>
        <a:lstStyle/>
        <a:p>
          <a:endParaRPr lang="zh-CN" altLang="en-US"/>
        </a:p>
      </dgm:t>
    </dgm:pt>
    <dgm:pt modelId="{C1664667-B51D-4F00-86D4-373AD268CC02}">
      <dgm:prSet phldrT="[文本]" custT="1"/>
      <dgm:spPr/>
      <dgm:t>
        <a:bodyPr/>
        <a:lstStyle/>
        <a:p>
          <a:r>
            <a:rPr lang="en-US" altLang="zh-CN" sz="2400" b="1" dirty="0"/>
            <a:t>System II</a:t>
          </a:r>
          <a:endParaRPr lang="zh-CN" altLang="en-US" sz="2400" b="1" dirty="0"/>
        </a:p>
      </dgm:t>
    </dgm:pt>
    <dgm:pt modelId="{454D896A-BFE4-4233-BC25-4B7111F44C7D}" type="parTrans" cxnId="{25568BBE-FCDE-4510-9D73-444FA7B02D0D}">
      <dgm:prSet/>
      <dgm:spPr/>
      <dgm:t>
        <a:bodyPr/>
        <a:lstStyle/>
        <a:p>
          <a:endParaRPr lang="zh-CN" altLang="en-US"/>
        </a:p>
      </dgm:t>
    </dgm:pt>
    <dgm:pt modelId="{E4085678-DC19-4A98-9A81-7E61C6E6ADAC}" type="sibTrans" cxnId="{25568BBE-FCDE-4510-9D73-444FA7B02D0D}">
      <dgm:prSet/>
      <dgm:spPr/>
      <dgm:t>
        <a:bodyPr/>
        <a:lstStyle/>
        <a:p>
          <a:endParaRPr lang="zh-CN" altLang="en-US"/>
        </a:p>
      </dgm:t>
    </dgm:pt>
    <dgm:pt modelId="{CB049C8E-CFBC-4039-BD7A-0EEC4BC9F8A6}">
      <dgm:prSet phldrT="[文本]" custT="1"/>
      <dgm:spPr/>
      <dgm:t>
        <a:bodyPr/>
        <a:lstStyle/>
        <a:p>
          <a:r>
            <a:rPr lang="en-US" altLang="zh-CN" sz="2400" b="1" dirty="0"/>
            <a:t>System III</a:t>
          </a:r>
          <a:endParaRPr lang="zh-CN" altLang="en-US" sz="2400" b="1" dirty="0"/>
        </a:p>
      </dgm:t>
    </dgm:pt>
    <dgm:pt modelId="{6D8FF5E4-3ADE-4FCF-B2D9-3D61E23A0C40}" type="parTrans" cxnId="{7B564F77-7CF9-4D7E-8429-608CD4E1AB29}">
      <dgm:prSet/>
      <dgm:spPr/>
      <dgm:t>
        <a:bodyPr/>
        <a:lstStyle/>
        <a:p>
          <a:endParaRPr lang="zh-CN" altLang="en-US"/>
        </a:p>
      </dgm:t>
    </dgm:pt>
    <dgm:pt modelId="{9F7F51C3-1435-470D-A7ED-2035F49542FF}" type="sibTrans" cxnId="{7B564F77-7CF9-4D7E-8429-608CD4E1AB29}">
      <dgm:prSet/>
      <dgm:spPr/>
      <dgm:t>
        <a:bodyPr/>
        <a:lstStyle/>
        <a:p>
          <a:endParaRPr lang="zh-CN" altLang="en-US"/>
        </a:p>
      </dgm:t>
    </dgm:pt>
    <dgm:pt modelId="{74183CA1-E28E-4685-8F20-019A09740A83}" type="pres">
      <dgm:prSet presAssocID="{7C9B3256-4379-4763-B121-F021D5BE6E6F}" presName="rootnode" presStyleCnt="0">
        <dgm:presLayoutVars>
          <dgm:chMax/>
          <dgm:chPref/>
          <dgm:dir/>
          <dgm:animLvl val="lvl"/>
        </dgm:presLayoutVars>
      </dgm:prSet>
      <dgm:spPr/>
    </dgm:pt>
    <dgm:pt modelId="{87A0FB27-3B69-43F2-B399-A4A5B0951182}" type="pres">
      <dgm:prSet presAssocID="{AD398D18-1BDC-4504-92C1-54564277A8C1}" presName="composite" presStyleCnt="0"/>
      <dgm:spPr/>
    </dgm:pt>
    <dgm:pt modelId="{DEDEC6D3-51F2-4210-8C24-F03F081914DA}" type="pres">
      <dgm:prSet presAssocID="{AD398D18-1BDC-4504-92C1-54564277A8C1}" presName="LShape" presStyleLbl="alignNode1" presStyleIdx="0" presStyleCnt="5"/>
      <dgm:spPr>
        <a:solidFill>
          <a:srgbClr val="92D050"/>
        </a:solidFill>
        <a:ln>
          <a:noFill/>
        </a:ln>
      </dgm:spPr>
    </dgm:pt>
    <dgm:pt modelId="{FC62B8D9-0B18-472A-A302-29C191DF5B2D}" type="pres">
      <dgm:prSet presAssocID="{AD398D18-1BDC-4504-92C1-54564277A8C1}" presName="ParentText" presStyleLbl="revTx" presStyleIdx="0" presStyleCnt="3">
        <dgm:presLayoutVars>
          <dgm:chMax val="0"/>
          <dgm:chPref val="0"/>
          <dgm:bulletEnabled val="1"/>
        </dgm:presLayoutVars>
      </dgm:prSet>
      <dgm:spPr/>
    </dgm:pt>
    <dgm:pt modelId="{D83FE36E-1AF8-4EA0-89CD-9AE14930B70A}" type="pres">
      <dgm:prSet presAssocID="{AD398D18-1BDC-4504-92C1-54564277A8C1}" presName="Triangle" presStyleLbl="alignNode1" presStyleIdx="1" presStyleCnt="5"/>
      <dgm:spPr/>
    </dgm:pt>
    <dgm:pt modelId="{04BEB461-A777-4A26-8657-6F826EA3D6A3}" type="pres">
      <dgm:prSet presAssocID="{1AE6B141-48AB-4568-965D-A57B8D2316D9}" presName="sibTrans" presStyleCnt="0"/>
      <dgm:spPr/>
    </dgm:pt>
    <dgm:pt modelId="{2DB96144-74D6-46C6-BEA2-246A7F1F88A9}" type="pres">
      <dgm:prSet presAssocID="{1AE6B141-48AB-4568-965D-A57B8D2316D9}" presName="space" presStyleCnt="0"/>
      <dgm:spPr/>
    </dgm:pt>
    <dgm:pt modelId="{E0E12BF3-673D-4525-A7F8-B4ABCDC6B0BC}" type="pres">
      <dgm:prSet presAssocID="{C1664667-B51D-4F00-86D4-373AD268CC02}" presName="composite" presStyleCnt="0"/>
      <dgm:spPr/>
    </dgm:pt>
    <dgm:pt modelId="{4BB48F48-D847-4325-AA6D-3716E9A6E788}" type="pres">
      <dgm:prSet presAssocID="{C1664667-B51D-4F00-86D4-373AD268CC02}" presName="LShape" presStyleLbl="alignNode1" presStyleIdx="2" presStyleCnt="5" custLinFactNeighborY="-6370"/>
      <dgm:spPr>
        <a:solidFill>
          <a:srgbClr val="0070C0"/>
        </a:solidFill>
        <a:ln>
          <a:noFill/>
        </a:ln>
      </dgm:spPr>
    </dgm:pt>
    <dgm:pt modelId="{85BEE3C8-5FA7-4B9C-9A32-C092ECEF225E}" type="pres">
      <dgm:prSet presAssocID="{C1664667-B51D-4F00-86D4-373AD268CC02}" presName="ParentText" presStyleLbl="revTx" presStyleIdx="1" presStyleCnt="3">
        <dgm:presLayoutVars>
          <dgm:chMax val="0"/>
          <dgm:chPref val="0"/>
          <dgm:bulletEnabled val="1"/>
        </dgm:presLayoutVars>
      </dgm:prSet>
      <dgm:spPr/>
    </dgm:pt>
    <dgm:pt modelId="{B1E88C89-1D5F-4F87-B2B9-92DFCBF018B1}" type="pres">
      <dgm:prSet presAssocID="{C1664667-B51D-4F00-86D4-373AD268CC02}" presName="Triangle" presStyleLbl="alignNode1" presStyleIdx="3" presStyleCnt="5"/>
      <dgm:spPr/>
    </dgm:pt>
    <dgm:pt modelId="{296E6184-0B8B-4F31-BF2A-70C84E187AC1}" type="pres">
      <dgm:prSet presAssocID="{E4085678-DC19-4A98-9A81-7E61C6E6ADAC}" presName="sibTrans" presStyleCnt="0"/>
      <dgm:spPr/>
    </dgm:pt>
    <dgm:pt modelId="{9069F2D2-697E-40E1-8856-C66DF9EC955E}" type="pres">
      <dgm:prSet presAssocID="{E4085678-DC19-4A98-9A81-7E61C6E6ADAC}" presName="space" presStyleCnt="0"/>
      <dgm:spPr/>
    </dgm:pt>
    <dgm:pt modelId="{94687310-6D29-4AC9-8300-D759A2135CBA}" type="pres">
      <dgm:prSet presAssocID="{CB049C8E-CFBC-4039-BD7A-0EEC4BC9F8A6}" presName="composite" presStyleCnt="0"/>
      <dgm:spPr/>
    </dgm:pt>
    <dgm:pt modelId="{00D3F0E8-9A43-4FB8-BC54-EF612B2F34B4}" type="pres">
      <dgm:prSet presAssocID="{CB049C8E-CFBC-4039-BD7A-0EEC4BC9F8A6}" presName="LShape" presStyleLbl="alignNode1" presStyleIdx="4" presStyleCnt="5"/>
      <dgm:spPr>
        <a:solidFill>
          <a:srgbClr val="FFC000"/>
        </a:solidFill>
        <a:ln>
          <a:noFill/>
        </a:ln>
      </dgm:spPr>
    </dgm:pt>
    <dgm:pt modelId="{A782F1FB-A98A-43D6-8773-963DEF03B962}" type="pres">
      <dgm:prSet presAssocID="{CB049C8E-CFBC-4039-BD7A-0EEC4BC9F8A6}" presName="ParentText" presStyleLbl="revTx" presStyleIdx="2" presStyleCnt="3">
        <dgm:presLayoutVars>
          <dgm:chMax val="0"/>
          <dgm:chPref val="0"/>
          <dgm:bulletEnabled val="1"/>
        </dgm:presLayoutVars>
      </dgm:prSet>
      <dgm:spPr/>
    </dgm:pt>
  </dgm:ptLst>
  <dgm:cxnLst>
    <dgm:cxn modelId="{18713815-3505-48A9-ADF8-9EFE5A8BB99F}" type="presOf" srcId="{CB049C8E-CFBC-4039-BD7A-0EEC4BC9F8A6}" destId="{A782F1FB-A98A-43D6-8773-963DEF03B962}" srcOrd="0" destOrd="0" presId="urn:microsoft.com/office/officeart/2009/3/layout/StepUpProcess"/>
    <dgm:cxn modelId="{78DF4371-9D40-43A4-BE28-B1EB6156FA46}" type="presOf" srcId="{AD398D18-1BDC-4504-92C1-54564277A8C1}" destId="{FC62B8D9-0B18-472A-A302-29C191DF5B2D}" srcOrd="0" destOrd="0" presId="urn:microsoft.com/office/officeart/2009/3/layout/StepUpProcess"/>
    <dgm:cxn modelId="{7B564F77-7CF9-4D7E-8429-608CD4E1AB29}" srcId="{7C9B3256-4379-4763-B121-F021D5BE6E6F}" destId="{CB049C8E-CFBC-4039-BD7A-0EEC4BC9F8A6}" srcOrd="2" destOrd="0" parTransId="{6D8FF5E4-3ADE-4FCF-B2D9-3D61E23A0C40}" sibTransId="{9F7F51C3-1435-470D-A7ED-2035F49542FF}"/>
    <dgm:cxn modelId="{30FC4379-57BF-4028-A567-68F8EF715198}" type="presOf" srcId="{C1664667-B51D-4F00-86D4-373AD268CC02}" destId="{85BEE3C8-5FA7-4B9C-9A32-C092ECEF225E}" srcOrd="0" destOrd="0" presId="urn:microsoft.com/office/officeart/2009/3/layout/StepUpProcess"/>
    <dgm:cxn modelId="{F09CC780-663F-4F4D-8C70-CDB0BA4E5DAB}" srcId="{7C9B3256-4379-4763-B121-F021D5BE6E6F}" destId="{AD398D18-1BDC-4504-92C1-54564277A8C1}" srcOrd="0" destOrd="0" parTransId="{32995CA1-FC4E-4A61-BBEB-30479A89ACCC}" sibTransId="{1AE6B141-48AB-4568-965D-A57B8D2316D9}"/>
    <dgm:cxn modelId="{4F870A8B-257D-41C7-8EEE-7F1B125DC073}" type="presOf" srcId="{7C9B3256-4379-4763-B121-F021D5BE6E6F}" destId="{74183CA1-E28E-4685-8F20-019A09740A83}" srcOrd="0" destOrd="0" presId="urn:microsoft.com/office/officeart/2009/3/layout/StepUpProcess"/>
    <dgm:cxn modelId="{25568BBE-FCDE-4510-9D73-444FA7B02D0D}" srcId="{7C9B3256-4379-4763-B121-F021D5BE6E6F}" destId="{C1664667-B51D-4F00-86D4-373AD268CC02}" srcOrd="1" destOrd="0" parTransId="{454D896A-BFE4-4233-BC25-4B7111F44C7D}" sibTransId="{E4085678-DC19-4A98-9A81-7E61C6E6ADAC}"/>
    <dgm:cxn modelId="{875DF09E-DC92-499D-92C3-636492681F2E}" type="presParOf" srcId="{74183CA1-E28E-4685-8F20-019A09740A83}" destId="{87A0FB27-3B69-43F2-B399-A4A5B0951182}" srcOrd="0" destOrd="0" presId="urn:microsoft.com/office/officeart/2009/3/layout/StepUpProcess"/>
    <dgm:cxn modelId="{16639C52-7F1E-4085-B742-85A8381B6611}" type="presParOf" srcId="{87A0FB27-3B69-43F2-B399-A4A5B0951182}" destId="{DEDEC6D3-51F2-4210-8C24-F03F081914DA}" srcOrd="0" destOrd="0" presId="urn:microsoft.com/office/officeart/2009/3/layout/StepUpProcess"/>
    <dgm:cxn modelId="{F2F2DFB9-C450-4017-AC9A-6E46F3BF9244}" type="presParOf" srcId="{87A0FB27-3B69-43F2-B399-A4A5B0951182}" destId="{FC62B8D9-0B18-472A-A302-29C191DF5B2D}" srcOrd="1" destOrd="0" presId="urn:microsoft.com/office/officeart/2009/3/layout/StepUpProcess"/>
    <dgm:cxn modelId="{E70F8325-0716-4E11-9F20-94605CCA3582}" type="presParOf" srcId="{87A0FB27-3B69-43F2-B399-A4A5B0951182}" destId="{D83FE36E-1AF8-4EA0-89CD-9AE14930B70A}" srcOrd="2" destOrd="0" presId="urn:microsoft.com/office/officeart/2009/3/layout/StepUpProcess"/>
    <dgm:cxn modelId="{D7AEE4A2-34A6-4128-907D-F14E26B00BD4}" type="presParOf" srcId="{74183CA1-E28E-4685-8F20-019A09740A83}" destId="{04BEB461-A777-4A26-8657-6F826EA3D6A3}" srcOrd="1" destOrd="0" presId="urn:microsoft.com/office/officeart/2009/3/layout/StepUpProcess"/>
    <dgm:cxn modelId="{D384EC36-C8D3-4ADF-B505-F4D3CC0FFD27}" type="presParOf" srcId="{04BEB461-A777-4A26-8657-6F826EA3D6A3}" destId="{2DB96144-74D6-46C6-BEA2-246A7F1F88A9}" srcOrd="0" destOrd="0" presId="urn:microsoft.com/office/officeart/2009/3/layout/StepUpProcess"/>
    <dgm:cxn modelId="{CC71C3FA-566B-4621-ACCD-201A8A380CF2}" type="presParOf" srcId="{74183CA1-E28E-4685-8F20-019A09740A83}" destId="{E0E12BF3-673D-4525-A7F8-B4ABCDC6B0BC}" srcOrd="2" destOrd="0" presId="urn:microsoft.com/office/officeart/2009/3/layout/StepUpProcess"/>
    <dgm:cxn modelId="{943145FD-4DB5-4055-A22D-4CB00E291D2A}" type="presParOf" srcId="{E0E12BF3-673D-4525-A7F8-B4ABCDC6B0BC}" destId="{4BB48F48-D847-4325-AA6D-3716E9A6E788}" srcOrd="0" destOrd="0" presId="urn:microsoft.com/office/officeart/2009/3/layout/StepUpProcess"/>
    <dgm:cxn modelId="{EC12CF76-2D84-4F38-8883-7A7E81EC6D35}" type="presParOf" srcId="{E0E12BF3-673D-4525-A7F8-B4ABCDC6B0BC}" destId="{85BEE3C8-5FA7-4B9C-9A32-C092ECEF225E}" srcOrd="1" destOrd="0" presId="urn:microsoft.com/office/officeart/2009/3/layout/StepUpProcess"/>
    <dgm:cxn modelId="{ADCC4B52-7A20-4C89-A36D-CB23E9496972}" type="presParOf" srcId="{E0E12BF3-673D-4525-A7F8-B4ABCDC6B0BC}" destId="{B1E88C89-1D5F-4F87-B2B9-92DFCBF018B1}" srcOrd="2" destOrd="0" presId="urn:microsoft.com/office/officeart/2009/3/layout/StepUpProcess"/>
    <dgm:cxn modelId="{54DC21D5-8E9F-47F7-B913-255B75ECA72A}" type="presParOf" srcId="{74183CA1-E28E-4685-8F20-019A09740A83}" destId="{296E6184-0B8B-4F31-BF2A-70C84E187AC1}" srcOrd="3" destOrd="0" presId="urn:microsoft.com/office/officeart/2009/3/layout/StepUpProcess"/>
    <dgm:cxn modelId="{BAC7A55F-718E-421E-9C36-7A0D61AAA265}" type="presParOf" srcId="{296E6184-0B8B-4F31-BF2A-70C84E187AC1}" destId="{9069F2D2-697E-40E1-8856-C66DF9EC955E}" srcOrd="0" destOrd="0" presId="urn:microsoft.com/office/officeart/2009/3/layout/StepUpProcess"/>
    <dgm:cxn modelId="{23F3A9AA-E0E4-4496-92D3-B5A18AC86F96}" type="presParOf" srcId="{74183CA1-E28E-4685-8F20-019A09740A83}" destId="{94687310-6D29-4AC9-8300-D759A2135CBA}" srcOrd="4" destOrd="0" presId="urn:microsoft.com/office/officeart/2009/3/layout/StepUpProcess"/>
    <dgm:cxn modelId="{30DEA374-2C76-4E7F-B66D-EF5E027D307B}" type="presParOf" srcId="{94687310-6D29-4AC9-8300-D759A2135CBA}" destId="{00D3F0E8-9A43-4FB8-BC54-EF612B2F34B4}" srcOrd="0" destOrd="0" presId="urn:microsoft.com/office/officeart/2009/3/layout/StepUpProcess"/>
    <dgm:cxn modelId="{D5A8B844-67AA-4E0E-8F6A-3AA315686F6C}" type="presParOf" srcId="{94687310-6D29-4AC9-8300-D759A2135CBA}" destId="{A782F1FB-A98A-43D6-8773-963DEF03B962}" srcOrd="1" destOrd="0" presId="urn:microsoft.com/office/officeart/2009/3/layout/StepUp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EC6D3-51F2-4210-8C24-F03F081914DA}">
      <dsp:nvSpPr>
        <dsp:cNvPr id="0" name=""/>
        <dsp:cNvSpPr/>
      </dsp:nvSpPr>
      <dsp:spPr>
        <a:xfrm rot="5400000">
          <a:off x="380755" y="1327890"/>
          <a:ext cx="1139501" cy="1896104"/>
        </a:xfrm>
        <a:prstGeom prst="corner">
          <a:avLst>
            <a:gd name="adj1" fmla="val 16120"/>
            <a:gd name="adj2" fmla="val 16110"/>
          </a:avLst>
        </a:prstGeom>
        <a:solidFill>
          <a:srgbClr val="92D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62B8D9-0B18-472A-A302-29C191DF5B2D}">
      <dsp:nvSpPr>
        <dsp:cNvPr id="0" name=""/>
        <dsp:cNvSpPr/>
      </dsp:nvSpPr>
      <dsp:spPr>
        <a:xfrm>
          <a:off x="190544" y="1894416"/>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altLang="zh-CN" sz="2400" b="1" kern="1200" dirty="0"/>
            <a:t>System I</a:t>
          </a:r>
          <a:endParaRPr lang="zh-CN" altLang="en-US" sz="2400" b="1" kern="1200" dirty="0"/>
        </a:p>
      </dsp:txBody>
      <dsp:txXfrm>
        <a:off x="190544" y="1894416"/>
        <a:ext cx="1711813" cy="1500505"/>
      </dsp:txXfrm>
    </dsp:sp>
    <dsp:sp modelId="{D83FE36E-1AF8-4EA0-89CD-9AE14930B70A}">
      <dsp:nvSpPr>
        <dsp:cNvPr id="0" name=""/>
        <dsp:cNvSpPr/>
      </dsp:nvSpPr>
      <dsp:spPr>
        <a:xfrm>
          <a:off x="1579374" y="1188296"/>
          <a:ext cx="322983" cy="322983"/>
        </a:xfrm>
        <a:prstGeom prst="triangle">
          <a:avLst>
            <a:gd name="adj" fmla="val 100000"/>
          </a:avLst>
        </a:prstGeom>
        <a:solidFill>
          <a:schemeClr val="accent4">
            <a:hueOff val="2314291"/>
            <a:satOff val="12280"/>
            <a:lumOff val="19412"/>
            <a:alphaOff val="0"/>
          </a:schemeClr>
        </a:solidFill>
        <a:ln w="25400" cap="flat" cmpd="sng" algn="ctr">
          <a:solidFill>
            <a:schemeClr val="accent4">
              <a:hueOff val="2314291"/>
              <a:satOff val="12280"/>
              <a:lumOff val="194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B48F48-D847-4325-AA6D-3716E9A6E788}">
      <dsp:nvSpPr>
        <dsp:cNvPr id="0" name=""/>
        <dsp:cNvSpPr/>
      </dsp:nvSpPr>
      <dsp:spPr>
        <a:xfrm rot="5400000">
          <a:off x="2476349" y="736747"/>
          <a:ext cx="1139501" cy="1896104"/>
        </a:xfrm>
        <a:prstGeom prst="corner">
          <a:avLst>
            <a:gd name="adj1" fmla="val 16120"/>
            <a:gd name="adj2" fmla="val 16110"/>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BEE3C8-5FA7-4B9C-9A32-C092ECEF225E}">
      <dsp:nvSpPr>
        <dsp:cNvPr id="0" name=""/>
        <dsp:cNvSpPr/>
      </dsp:nvSpPr>
      <dsp:spPr>
        <a:xfrm>
          <a:off x="2286138" y="1375860"/>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altLang="zh-CN" sz="2400" b="1" kern="1200" dirty="0"/>
            <a:t>System II</a:t>
          </a:r>
          <a:endParaRPr lang="zh-CN" altLang="en-US" sz="2400" b="1" kern="1200" dirty="0"/>
        </a:p>
      </dsp:txBody>
      <dsp:txXfrm>
        <a:off x="2286138" y="1375860"/>
        <a:ext cx="1711813" cy="1500505"/>
      </dsp:txXfrm>
    </dsp:sp>
    <dsp:sp modelId="{B1E88C89-1D5F-4F87-B2B9-92DFCBF018B1}">
      <dsp:nvSpPr>
        <dsp:cNvPr id="0" name=""/>
        <dsp:cNvSpPr/>
      </dsp:nvSpPr>
      <dsp:spPr>
        <a:xfrm>
          <a:off x="3674968" y="669740"/>
          <a:ext cx="322983" cy="322983"/>
        </a:xfrm>
        <a:prstGeom prst="triangle">
          <a:avLst>
            <a:gd name="adj" fmla="val 100000"/>
          </a:avLst>
        </a:prstGeom>
        <a:solidFill>
          <a:schemeClr val="accent4">
            <a:hueOff val="6942873"/>
            <a:satOff val="36841"/>
            <a:lumOff val="58235"/>
            <a:alphaOff val="0"/>
          </a:schemeClr>
        </a:solidFill>
        <a:ln w="25400" cap="flat" cmpd="sng" algn="ctr">
          <a:solidFill>
            <a:schemeClr val="accent4">
              <a:hueOff val="6942873"/>
              <a:satOff val="36841"/>
              <a:lumOff val="58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3F0E8-9A43-4FB8-BC54-EF612B2F34B4}">
      <dsp:nvSpPr>
        <dsp:cNvPr id="0" name=""/>
        <dsp:cNvSpPr/>
      </dsp:nvSpPr>
      <dsp:spPr>
        <a:xfrm rot="5400000">
          <a:off x="4571943" y="290776"/>
          <a:ext cx="1139501" cy="1896104"/>
        </a:xfrm>
        <a:prstGeom prst="corner">
          <a:avLst>
            <a:gd name="adj1" fmla="val 16120"/>
            <a:gd name="adj2" fmla="val 16110"/>
          </a:avLst>
        </a:prstGeom>
        <a:solidFill>
          <a:srgbClr val="FFC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82F1FB-A98A-43D6-8773-963DEF03B962}">
      <dsp:nvSpPr>
        <dsp:cNvPr id="0" name=""/>
        <dsp:cNvSpPr/>
      </dsp:nvSpPr>
      <dsp:spPr>
        <a:xfrm>
          <a:off x="4381732" y="857303"/>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altLang="zh-CN" sz="2400" b="1" kern="1200" dirty="0"/>
            <a:t>System III</a:t>
          </a:r>
          <a:endParaRPr lang="zh-CN" altLang="en-US" sz="2400" b="1" kern="1200" dirty="0"/>
        </a:p>
      </dsp:txBody>
      <dsp:txXfrm>
        <a:off x="4381732" y="857303"/>
        <a:ext cx="1711813" cy="1500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EC6D3-51F2-4210-8C24-F03F081914DA}">
      <dsp:nvSpPr>
        <dsp:cNvPr id="0" name=""/>
        <dsp:cNvSpPr/>
      </dsp:nvSpPr>
      <dsp:spPr>
        <a:xfrm rot="5400000">
          <a:off x="380755" y="1327890"/>
          <a:ext cx="1139501" cy="1896104"/>
        </a:xfrm>
        <a:prstGeom prst="corner">
          <a:avLst>
            <a:gd name="adj1" fmla="val 16120"/>
            <a:gd name="adj2" fmla="val 16110"/>
          </a:avLst>
        </a:prstGeom>
        <a:solidFill>
          <a:srgbClr val="92D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62B8D9-0B18-472A-A302-29C191DF5B2D}">
      <dsp:nvSpPr>
        <dsp:cNvPr id="0" name=""/>
        <dsp:cNvSpPr/>
      </dsp:nvSpPr>
      <dsp:spPr>
        <a:xfrm>
          <a:off x="190544" y="1894416"/>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altLang="zh-CN" sz="2400" b="1" kern="1200" dirty="0"/>
            <a:t>System I</a:t>
          </a:r>
          <a:endParaRPr lang="zh-CN" altLang="en-US" sz="2400" b="1" kern="1200" dirty="0"/>
        </a:p>
      </dsp:txBody>
      <dsp:txXfrm>
        <a:off x="190544" y="1894416"/>
        <a:ext cx="1711813" cy="1500505"/>
      </dsp:txXfrm>
    </dsp:sp>
    <dsp:sp modelId="{D83FE36E-1AF8-4EA0-89CD-9AE14930B70A}">
      <dsp:nvSpPr>
        <dsp:cNvPr id="0" name=""/>
        <dsp:cNvSpPr/>
      </dsp:nvSpPr>
      <dsp:spPr>
        <a:xfrm>
          <a:off x="1579374" y="1188296"/>
          <a:ext cx="322983" cy="322983"/>
        </a:xfrm>
        <a:prstGeom prst="triangle">
          <a:avLst>
            <a:gd name="adj" fmla="val 100000"/>
          </a:avLst>
        </a:prstGeom>
        <a:solidFill>
          <a:schemeClr val="accent4">
            <a:hueOff val="2314291"/>
            <a:satOff val="12280"/>
            <a:lumOff val="19412"/>
            <a:alphaOff val="0"/>
          </a:schemeClr>
        </a:solidFill>
        <a:ln w="25400" cap="flat" cmpd="sng" algn="ctr">
          <a:solidFill>
            <a:schemeClr val="accent4">
              <a:hueOff val="2314291"/>
              <a:satOff val="12280"/>
              <a:lumOff val="194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B48F48-D847-4325-AA6D-3716E9A6E788}">
      <dsp:nvSpPr>
        <dsp:cNvPr id="0" name=""/>
        <dsp:cNvSpPr/>
      </dsp:nvSpPr>
      <dsp:spPr>
        <a:xfrm rot="5400000">
          <a:off x="2476349" y="736747"/>
          <a:ext cx="1139501" cy="1896104"/>
        </a:xfrm>
        <a:prstGeom prst="corner">
          <a:avLst>
            <a:gd name="adj1" fmla="val 16120"/>
            <a:gd name="adj2" fmla="val 16110"/>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BEE3C8-5FA7-4B9C-9A32-C092ECEF225E}">
      <dsp:nvSpPr>
        <dsp:cNvPr id="0" name=""/>
        <dsp:cNvSpPr/>
      </dsp:nvSpPr>
      <dsp:spPr>
        <a:xfrm>
          <a:off x="2286138" y="1375860"/>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altLang="zh-CN" sz="2400" b="1" kern="1200" dirty="0"/>
            <a:t>System II</a:t>
          </a:r>
          <a:endParaRPr lang="zh-CN" altLang="en-US" sz="2400" b="1" kern="1200" dirty="0"/>
        </a:p>
      </dsp:txBody>
      <dsp:txXfrm>
        <a:off x="2286138" y="1375860"/>
        <a:ext cx="1711813" cy="1500505"/>
      </dsp:txXfrm>
    </dsp:sp>
    <dsp:sp modelId="{B1E88C89-1D5F-4F87-B2B9-92DFCBF018B1}">
      <dsp:nvSpPr>
        <dsp:cNvPr id="0" name=""/>
        <dsp:cNvSpPr/>
      </dsp:nvSpPr>
      <dsp:spPr>
        <a:xfrm>
          <a:off x="3674968" y="669740"/>
          <a:ext cx="322983" cy="322983"/>
        </a:xfrm>
        <a:prstGeom prst="triangle">
          <a:avLst>
            <a:gd name="adj" fmla="val 100000"/>
          </a:avLst>
        </a:prstGeom>
        <a:solidFill>
          <a:schemeClr val="accent4">
            <a:hueOff val="6942873"/>
            <a:satOff val="36841"/>
            <a:lumOff val="58235"/>
            <a:alphaOff val="0"/>
          </a:schemeClr>
        </a:solidFill>
        <a:ln w="25400" cap="flat" cmpd="sng" algn="ctr">
          <a:solidFill>
            <a:schemeClr val="accent4">
              <a:hueOff val="6942873"/>
              <a:satOff val="36841"/>
              <a:lumOff val="58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3F0E8-9A43-4FB8-BC54-EF612B2F34B4}">
      <dsp:nvSpPr>
        <dsp:cNvPr id="0" name=""/>
        <dsp:cNvSpPr/>
      </dsp:nvSpPr>
      <dsp:spPr>
        <a:xfrm rot="5400000">
          <a:off x="4571943" y="290776"/>
          <a:ext cx="1139501" cy="1896104"/>
        </a:xfrm>
        <a:prstGeom prst="corner">
          <a:avLst>
            <a:gd name="adj1" fmla="val 16120"/>
            <a:gd name="adj2" fmla="val 16110"/>
          </a:avLst>
        </a:prstGeom>
        <a:solidFill>
          <a:srgbClr val="FFC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82F1FB-A98A-43D6-8773-963DEF03B962}">
      <dsp:nvSpPr>
        <dsp:cNvPr id="0" name=""/>
        <dsp:cNvSpPr/>
      </dsp:nvSpPr>
      <dsp:spPr>
        <a:xfrm>
          <a:off x="4381732" y="857303"/>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altLang="zh-CN" sz="2400" b="1" kern="1200" dirty="0"/>
            <a:t>System III</a:t>
          </a:r>
          <a:endParaRPr lang="zh-CN" altLang="en-US" sz="2400" b="1" kern="1200" dirty="0"/>
        </a:p>
      </dsp:txBody>
      <dsp:txXfrm>
        <a:off x="4381732" y="857303"/>
        <a:ext cx="1711813" cy="150050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20:58.787"/>
    </inkml:context>
    <inkml:brush xml:id="br0">
      <inkml:brushProperty name="width" value="0.05292" units="cm"/>
      <inkml:brushProperty name="height" value="0.05292" units="cm"/>
      <inkml:brushProperty name="color" value="#FF0000"/>
    </inkml:brush>
  </inkml:definitions>
  <inkml:trace contextRef="#ctx0" brushRef="#br0">4587 7521 984 0,'0'0'0'0,"0"0"0"0,0 0 0 0,0 0 0 0,0 0 0 0,0 0 0 0,0 0 0 0,21-10 0 0,-3 1 2 0,-3 5-1 0,2-6 0 0,-7 13 0 0,0-6 0 0,-4 3-1 0,1-5 0 0,-2-1 0 0,0 10 7 0,-1 3-1 0,1-14-1 16,-1 10-1-16,-4-3 11 0,6 11-3 0,-6-11-2 16,0 0-3-16,0 0 6 0,0 0-2 0,14 3-3 15,-8-8-1-15,6 8 6 0,-3-1-3 0,3-2-2 16,-4-2-2-16,6 2 6 0,3 0-2 0,-2-3-3 15,-1-6-1-15,5 2-2 0,-6 6-1 0,7-3-1 16,-5 0 0-16,6-2 2 0,-10 4-1 0,7-5 0 16,-10 1-1-16,12-2 2 0,-6 6-1 0,2-5 0 15,-3 3-1-15,0 0 13 0,1 3-3 0,-3-4-3 16,-3 3-2-16,7-2 4 0,2 1-2 0,-1 3-2 0,-1-4-2 16,1 1 16-16,-6 5-5 0,5-6-3 0,-2 2-3 15,2-3-11-15,-6 5 0 0,10 0 0 0,-9-5 1 16,9 3 0-16,-7 4 0 0,6-4 0 0,-7 2 0 0,6-2 4 15,-6 2 0-15,9 0-1 0,-13-1-1 0,13 0 7 16,-10 3-2-16,12 0-2 0,-15-4-1 0,13 2 11 16,-3 2-4-16,0-2-2 0,-4 0-2 0,7 0 9 15,-6-2-3-15,4 2-3 0,-2-3-2 0,-1 0 6 16,-1 3-3-16,7 0-2 0,-6-4-2 0,3 2-8 16,-4 4 0-16,0-6 1 0,0 2 0 0,0 0 9 15,-1 2-2-15,1 0-1 0,-3 0-2 0,-1 0-7 0,2 0 1 16,0 0 0-16,1-1 1 0,1-1-1 0,-1 2 0 15,7 0 1-15,-9 0 0 0,10 0 0 0,-8-2 0 16,7 2 0-16,-7-1 1 0,11-1 7 0,-4-1-1 16,0 3-2-16,0-1-1 0,-1-2-7 0,-3 3 1 0,3 0 1 15,-2-4 0-15,-1 4 10 0,0-2-2 0,3 2-1 16,-7 0-1-16,4 0 1 0,-4 2-1 0,5-2-1 16,-6 0-1-16,6-2-7 0,-4 4 1 0,7-2 1 15,-10 0 1-15,12 0-3 0,-7 2 1 0,8-2 1 16,-7 0 0-16,11 0 10 0,-13 0-1 0,14 0-1 15,-10 2-1-15,8-4 0 0,-10 2-1 0,9 0-1 16,-8-2 0-16,8 2-8 0,-1 2 2 0,-3 0 1 16,-6-2 0-16,9 0 0 0,-5 0 0 0,3 0 1 0,-4 0 1 15,3 0-1-15,-3 3 0 0,2-3 1 0,-1 1 0 16,2-2-1-16,-6 2 1 0,8-1 0 0,-4 3 0 16,6-3 0-16,-4 0 1 0,2 0 0 0,-11 3 0 15,12-3 0-15,-1 2 0 0,2-2 0 0,-4 3 0 16,3-3 8-16,-5 4-1 0,3-4-2 0,-2 0-1 0,3 2 1 15,-4 3-1-15,4-5-1 0,-5 1-1 0,5-1-8 16,-9 5 2-16,9-4 1 0,-3-1 0 0,4 0 0 16,-7-1 0-16,12 2 1 0,-11 1 1 0,14-2-2 15,-7 5 1-15,4-5 1 0,-6-2 0 0,5 2 8 16,-6 0-2-16,6 2-1 0,-7-5-1 0,4 1 2 16,-4 5-1-16,7 1-1 0,-8-4-1 0,3 0-8 15,-6 0 2-15,8 0 0 0,-6 0 1 0,4 0-3 0,-6 2 2 16,7 0 0-16,-9-4 1 0,9 2 10 0,-2 5-1 15,3-3-1-15,-4-2-1 0,4 2 1 0,-4 0-1 16,0 1-1-16,-6-3-1 0,10 0-8 0,-3 7 1 16,0-7 1-16,-5-2 1 0,2 2 9 0,0 10-1 0,0-10-1 15,-3 1-1-15,-2-1 1 0,-1 1-1 0,2 2-1 16,1-3 0-16,-1 3-8 0,-1 0 2 0,4-3 1 16,-4 1 0-16,3 0 7 0,-6 3 0 0,13-4-1 15,-4 3-1-15,4 0 0 0,-8-9 0 0,9 6-1 16,-10-2 0-16,16 0 1 0,-5 6-1 0,-1-4 0 15,-3 0 0-15,4-1 2 0,-8-2-1 0,5 3 0 16,-6 4-1-16,8-4-1 0,-5 0 0 0,0 0 0 16,-3 0 0-16,6-1 0 0,-4 5 0 0,2-4 0 15,-2 2 0-15,0-7-8 0,1 5 2 0,4 0 1 0,-1 0 1 16,2 0 7-16,-3 0 0 0,2 3-1 0,0 0-1 16,1-2 0-16,-2 2 0 0,3 4 0 0,-6-3 0 15,2-2 1-15,-2-2-1 0,5 0 0 0,0 0 0 16,-3 0 0-16,-2 0 0 0,4 0 0 0,-3 0 0 15,4-1 0-15,-8 0 0 0,13-1 0 0,-8 1 0 0,8 0-1 16,-7 3 0-16,6-2 0 0,-4 3 0 0,3-7 1 16,-6 4 0-16,3 3 0 0,-6-5 0 0,4 4-1 15,5 5 0-15,-9-6 0 0,-2-1 0 0,7-3 1 16,-6 8 0-16,3-3 0 0,-3-5-1 0,3 1 1 16,-1 4-1-16,3-3 0 0,-4 2 0 0,5-5 1 15,-10 1 0-15,13 1 0 0,-4-2-1 0,5-3 1 16,-8 7 0-16,5-2 0 0,-2 2-1 0,4-3 0 0,-5-2 0 15,0 5 0-15,-6-1 0 0,5-3 0 0,0 7 0 16,-2-7 0-16,-4 1 0 0,4-3 0 0,0 6 0 16,1-2 0-16,-2-2 0 0,-1 0 0 0,2 6 0 15,1-6 0-15,-3-1 0 0,3 0 0 0,-6 1 0 0,9-1 0 16,-9 3 0-16,8-2 1 0,-7 3 0 0,4-1-1 16,-6-1 0-16,4-2 1 0,-6 4-1 0,3-2 0 15,-8 3 0-15,8-4 2 0,-6 4-1 0,0 0 0 16,-8 0 0-16,14-4 0 0,-9 4 0 0,2-1 0 15,-7 1 0-15,10-4 0 0,-5 4 0 0,-5 0 0 16,6-1-1-16,0-1 0 0,-6 2 0 0,0 0 0 16,0 0 0-16,0 0 0 0,0 0 0 0,0 0 0 15,0 0 0-15,12-4 0 0,-3 1 0 0,-1-1 0 16,-8 4 0-16,0 0-1 0,0 0 1 0,0 0 0 0,0 0 0 16,0 0-1-16,10 0 1 0,-2-4 0 0,-8 4 0 15,0 0-1-15,11-1 0 0,-6-1 0 0,-5 2 0 16,0 0-1-16,0 0 1 0,0 0 0 0,0 0 0 15,0 0 1-15,13-1 0 0,-3 0 0 0,-5-2 0 16,7-1 0-16,-4-1 0 0,3 2 0 0,1 0 0 0,0-1 1 16,1 0 0-16,-1 1 0 0,1-1-1 0,0 1 2 15,-6-2-1-15,6 4 0 0,0-2 0 0,-4-1 0 16,-6 1 0-16,9 1 0 0,-7 2 0 0,1-2-2 16,-6 2 0-16,10-2 0 0,-10 2 1 0,0 0-1 15,0 0 1-15,0 0 0 0,0 0 0 0,0 0 1 16,0 0 0-16,0 0-1 0,0 0 0 0,0 0 1 0,0 0 0 15,0 0 0-15,0 0 0 0,0 0-1 0,0 0 0 16,0 0 0-16,0 0 0 0,0 0-1 0,0 0 0 16,0 0 0-16,0 0 0 0,0 0-26 0,0 0 6 15,0 0 4-15,0 0 4 0,0 0-389 0,0 0 174 0</inkml:trace>
  <inkml:trace contextRef="#ctx0" brushRef="#br0" timeOffset="16397.8">8610 11982 624 0,'0'0'0'0,"0"0"0"0,0 0 0 0,0 0 0 0,0 0 0 0,0 0 0 0,0 0 0 0,0 0 0 0,0 0 20 0,0 0-8 0,0 0-5 0,0 0-3 0,0 0 4 0,0 0-2 0,0 0-2 0,0 0-1 0,0 0 2 15,0 0-1-15,0 0-1 0,0 0 0 0,0 0 2 16,0 0-1-16,0 0-1 0,0 0-1 0,0 0 15 0,0 0-3 16,0 0-3-16,0 0-3 0,0 0 14 0,0 0-4 15,0 0-4-15,6 17-3 0,4-11 99 0,-10 1-52 16,9-5-27-16,-4 6-15 0,4-5 18 0,-3 0-18 15,6 2-7-15,-2-3-5 0,5 0 17 0,-6 10-9 0,10-12-5 16,-3 4-2-16,0-1 4 0,1 1-3 0,4-4-1 16,-3 0-1-16,4 2 1 0,-2 4-1 0,4-9-1 15,-3 6 0-15,-1-2 3 0,-4-2-1 0,2-5-1 16,0 6-1-16,-3-2 0 0,-2 0 0 0,6-3-1 16,-8 7 0-16,6-8 20 0,-8 2-4 0,7 0-4 15,0 4-3-15,2-4 6 0,-1 4-4 0,0-7-3 16,-2 5-2-16,5-4 6 0,-2 6-3 0,3-6-3 15,-1 4-1-15,2-3 3 0,0 10-2 0,4-12-1 0,-7 7-2 16,10-5 2-16,-5 8-1 0,2-12-1 16,-3 11-1-16,5-6 2 0,-7-1-2 0,3-2-1 0,-8 4 0 15,5 0 1-15,-2 6-1 0,-1-8-1 0,-3 7 0 16,5-8 0-16,-5 7 0 0,0-7-1 0,0 6 0 16,2-4 0-16,-4-4 0 0,6 4 0 0,-7 7-1 15,6-4 3-15,-4 6-1 0,6-5 0 0,-3 3-1 16,5-6 5-16,-5 0-1 0,5 3-1 0,-5-2-1 15,7 0-5-15,-1 9 0 0,1-11 1 0,-5 8 0 0,4-4 7 16,-4 3-1-16,0 1-1 0,0-6-1 0,0 2 1 16,3 13-1-16,-8-11 0 0,1 1-1 0,4-3 0 15,-5 7 0-15,2-11-1 0,-3 9 0 0,1-6 1 16,-4 6-1-16,6-5 0 0,-6 8 0 0,4-9 0 16,0 2 0-16,1-1 0 0,-2-4 0 0,2 4 0 0,1 10 0 15,2-9 0-15,-2 3 0 0,1-7 2 0,-1 8-1 16,1-8 0-16,0 4-1 0,3-1 3 0,-2 4-1 15,-1-8 0-15,-2 4-1 0,4 2 0 0,-6 0 0 16,4-2-1-16,-1 8 0 0,-1-5-11 0,0 0 2 16,-1-1 2-16,-1 1 1 0,2-1-1 0,0 4 1 0,1-2 1 15,-6 0 1-15,5 0 1 0,-5-1 1 0,6 1 0 16,-4 1 0-16,4-2 0 0,-8-1 0 0,10-2 1 16,-6 2 0-16,4-2 14 0,-9 2-3 0,13 0-3 15,-10 3-1-15,8-3 5 0,-10 5-3 0,9-7-2 16,-3 1-1-16,2-1 2 0,-6 2-2 0,8-2-1 15,-6 2-1-15,5-1 1 0,-4 3-1 0,3-2-1 16,-7 2-1-16,6-3 1 0,-5 3-1 0,3-4-1 16,-5 2 0-16,7-7 1 0,-4 11-1 0,0-7 0 15,-3-4 0-15,1 8 0 0,3 2 0 0,-6-10 0 0,1 2 0 16,-1 2 1-16,5 9-1 0,-3-10 0 0,1 8 0 16,-1-7 0-16,-8 1 0 0,10 0 0 0,-5 0-1 15,1 0 11-15,-1 1-2 0,0 2-2 0,0 5-2 16,-5-8-9-16,0 0 1 0,0 0 1 0,0 0 0 0,0 0 0 15,0 0 1-15,13-2 0 0,-4 4 0 0,0-4 14 16,-9 2-3-16,0 0-2 0,0 0-1 0,0 0 3 16,0 0-2-16,0 0-2 0,0 0-1 0,0 0-1 15,0 0-1-15,0 0 0 0,0 0-1 0,0 0-27 16,0 0 6-16,0 0 4 0,0 0 3 0,0 0-220 16,0 0 106-16,0 0 53 0,0 0 31 0,0 0-261 0,2 22 122 15</inkml:trace>
  <inkml:trace contextRef="#ctx0" brushRef="#br0" timeOffset="22231.96">7880 13158 272 0,'0'0'0'0,"0"0"0"0,0 0 0 0,0 0 0 0,0 0 0 16,-19-11 0-16,10-4 0 0,-4 3 0 0,4 2 4 0,-1 13-2 0,2-15 0 0,2 8-1 0,2-5 38 0,-5 18-14 0,7-22 21 0,-3 15-23 0,2-10 46 0,-1 9-34 16,4-8-17-16,0 7-9 0,0 0 39 0,0 0-22 0,0 0-12 15,0 0-6-15,0 0 65 0,0 0-36 0,0 0-19 16,0 0-9-16,0 0 2 0,0 0-5 0,0 0-3 16,0 0-1-16,0 0 8 0,0 0-3 0,0 0-3 15,0 0-1-15,0 0 10 0,0 0-2 0,0 0-3 16,7-10-1-16,2 1-1 0,-9 9-2 0,0 0-1 0,0 0 0 15,9-7 15-15,-9 7-3 0,19-11-4 0,-12 14-2 16,10-9 3-16,-10 5-3 0,4-6-2 0,-3 6-1 16,5-6 1-16,0 7-1 0,-4-6-1 0,-2 8-1 15,7-6 2-15,-5 6-1 0,4-10-1 0,-7 6-1 0,6-2 11 16,-2 4-3-16,0-6-2 0,-2 6-2 0,5-5 12 16,-3 8-4-16,-1-9-3 0,-4 5-3 0,7-3 7 15,-1 6-3-15,-1-4-3 0,-3 2-2 0,4 0 4 16,3 2-2-16,-6-4-2 0,1 6-2 0,2-6 2 15,-6 11-1-15,5-12-2 0,-3 8-1 0,0-5 2 16,-5 7-2-16,10-8-1 0,-7 2 0 0,1-2 0 16,1 5-1-16,4-2 0 0,-11-2-1 0,10 0 2 0,-5 6-1 15,7-12 0-15,-12 6-1 0,9-2-5 0,0 10 1 16,1-14 1-16,-5 4 0 0,7-3 5 0,-5 8-1 16,7-11 0-16,-5 14-1 0,1-13 22 0,0 7-5 15,7-5-4-15,-10 6-3 0,3-4 5 0,-2 6-3 16,7-3-3-16,-1 3-2 0,4-6 2 0,-6 6-2 0,4-1-2 15,-6 1-1-15,9-1 1 0,-7 0-2 0,6 1 0 16,-10-6-1-16,12 2-1 0,-8 9 0 0,1-10-1 16,-5 8 0-16,8-10 2 0,-8 8 0 0,6-8-1 15,-3 8 0-15,1-5-8 0,-5-2 2 0,1 1 1 16,-2 8 0-16,1-4 3 0,-4-2 0 0,5-2 0 16,-2 1 0-16,3-2 2 0,-7 9 0 0,6-8-1 15,0 4 0-15,1-2 1 0,-1 0 0 0,3-2-1 16,-3 2 0-16,2 0 1 0,0 4 0 0,1-6-1 0,3 10 0 15,-3-10 1-15,0-1-1 0,3 2 0 0,-1 1 0 16,1-2 1-16,-2 4 0 0,2-6-1 0,-2 4 0 16,1-6 1-16,-4 12 0 0,3-12-1 0,2 6 0 15,-2-2 0-15,-1 10 0 0,-2-14 0 0,1 8 0 16,2-6 0-16,-6 6 0 0,7-4 0 0,-6 2 0 16,10-3 0-16,-13 8 0 0,5-7 0 0,6 9-1 0,-5-12 1 15,3 13 0-15,-4-11-1 0,5 6 0 0,-3-5 3 16,2 4 0-16,-2-8-1 0,1 10-1 0,-2-8 0 15,-4 8-1-15,6-5 0 0,-2 2 0 0,-1-7 0 16,0 4 0-16,2 0 0 0,-3 0 0 0,2-4 1 16,-4 6 0-16,6 0 0 0,-6-1 0 0,2 1-1 0,-2 1 0 15,5-3 0-15,0 2 0 0,0-3 1 16,-7 3 0-16,7-4-1 0,-4 2 0 0,2 0 1 0,2 4 0 16,2-4-1-16,-3 4 0 0,4-6 1 0,-5 8-1 15,6-8 0-15,-6 4 0 0,6-2 1 0,0 4 0 16,-3-2-1-16,-4-3 0 0,4-2 1 0,-2 5 0 0,1-5 0 15,-5 5 0-15,5-3 1 0,1 6 0 0,-2-7-1 16,0 4 0-16,-2-4 2 0,2 6-1 0,1-4 0 16,-5 0-1-16,4 0 1 0,2 4-1 15,1-2 0-15,0 2 0 0,-2-4 0 0,-2 6-1 0,1-6 0 16,1 2 0-16,-1 0 1 0,-1 5 0 0,6-8 0 16,-6 1-1-16,5-2 3 0,-8 6-1 0,8-4 0 15,-8-1-1-15,8 0 4 0,-5 8-1 0,3-10-1 16,-2 7-1-16,1-6 3 0,-2 2-1 0,1 0-1 15,1 2-1-15,0-5-8 0,-5 5 2 0,8-2 0 16,-6 0 1-16,7 0 9 0,-8 4-1 0,4-4-1 0,1 2-1 16,0-1 1-16,1 4-1 0,-3-5-1 0,3 4 0 15,-3-4 0-15,2 6-1 0,-1-6 0 0,-5 4 0 16,10-4-9-16,-5 8 1 0,0-8 2 0,-4 4 1 16,6-4 10-16,-6 4-1 0,2-6-1 0,-1 6-1 0,1-6-6 15,2 6 0-15,3-6 1 0,-5 4 1 0,4-5 9 16,-7 2-2-16,4-1-1 0,0 4-1 0,-1-5 1 15,0 5-1-15,1-4-1 0,-2 2 0 0,3-1 1 16,-6 0-1-16,3 1 0 0,1 4-1 0,0-4 0 16,-4 4 0-16,5-2-1 0,-5 2 0 0,2-3-8 15,0 3 1-15,5-2 2 0,-9 2 0 0,8-1-1 0,-5 1 1 16,4-2 1-16,-5 0 1 0,7 0-1 0,-5 4 1 16,6-4 0-16,-7 2 1 0,1-4 8 0,2 4-1 15,3-4-1-15,-7 4-1 0,6-4 1 0,-6 2-1 16,1-1-1-16,-6 1 0 0,14-2 0 0,-5 5 0 15,-3-3-1-15,2 2-1 0,2-2 1 0,-4 2 0 16,2-2-1-16,1 1 0 0,-1-1-1 0,-1 2 0 16,3 0 0-16,-3-2 0 0,4 0 1 0,-2 3-1 0,-2-3 0 15,0 1 0-15,5-1 0 0,-4 3 0 0,1-2 0 16,-2-2 0-16,-1-2 1 0,4 7-1 0,0-5 0 16,-3-2 0-16,2 2 1 0,-9 1 0 15,0 0 0-15,0 0 0 0,10-3 0 0,-10 3 0 0,0 0 0 16,0 0 0-16,10-2 2 0,-1 2-1 0,-3-5-1 15,2 3 0-15,1 1 1 0,-9 1-1 0,0 0 0 0,9 0 0 16,0-3 0-16,0 4 0 0,-2-2-1 0,-2 2 0 16,4-4 1-16,-9 3 0 0,0 0-1 0,9 2 0 15,0-2 1-15,-3 4-1 0,2-5 0 0,-8 1 0 16,0 0 0-16,0 0 0 0,0 0 0 0,6 1 0 16,4-1 0-16,-10 0 0 0,12-1 0 0,-12 1 0 15,11-2 0-15,-4 4 0 0,3-5 0 0,-10 3 0 0,14-2 1 16,-9 2 0-16,5-1 0 0,-10 1 0 0,17-5 0 15,-12 5 0-15,10-5-1 0,-15 5 0 0,9-1 1 16,1 2-1-16,-2-2 0 0,-8 1 0 0,10-3 0 16,-10 3 0-16,0 0 0 0,0 0 0 0,16-1-1 15,-9 5 1-15,5-4 0 0,-4 4 0 0,-2-4 0 0,0 0 0 16,4 0 0-16,-5 3 0 0,2-4 0 0,-7 1 0 16,0 0 0-16,0 0 0 0,0 0 1 0,0 0 0 15,12-2-1-15,-12 2 0 0,0 0 1 0,0 0 0 16,8 0-1-16,-8 0 0 0,11-3 1 0,-11 3 0 0,0 0 0 15,0 0-1-15,0 0 1 0,0 0 0 0,0 0-1 16,0 0 0-16,10 0 0 0,-2 5 0 16,-8-5 0-16,0 0 0 0,0 0 0 0,0 0 0 15,0 0 0-15,0 0 0 0,0 0 0 0,0 0 0 16,0 0 0-16,0 0 0 0,0 0 1 0,0 0 0 0,0 0-1 16,0 0 0-16,0 0 0 0,0 0 0 0,11 1 0 15,-11-1 0-15,0 0 11 0,0 0-2 16,0 0-2-16,0 0-2 0,10 0-9 0,1 4 1 0,-11-4 0 15,0 0 1-15,0 0-1 0,0 0 1 16,0 0 1-16,0 0 0 0,0 0 0 0,0 0 0 0,0 0 0 0,0 0 0 16,0 0-1-16,0 0 1 0,0 0 0 0,0 0 0 15,10-2 11-15,-10 2-2 0,0 0-2 0,0 0-1 16,0 0-11-16,0 0 2 0,10 2 1 0,-2-1 0 16,-2-1 0-16,-6 0 1 0,0 0 0 0,0 0 1 0,9-1 0 15,-9 1 0-15,9-2 0 0,-9 2 0 0,0 0 0 16,0 0 0-16,0 0 1 0,0 0 0 0,0 0 0 15,0 0 0-15,0 0 0 0,0 0 0 0,10-1 0 16,-10 1 0-16,0 0 0 0,0 0 0 0,0 0 0 16,0 0 0-16,0 0 0 0,0 0 0 0,0 0 0 15,0 0 0-15,0 0 0 0,0 0 0 0,0 0 0 16,0 0 0-16,0 0 0 0,0 0 0 0,0 0 0 0,0 0 0 16,0 0 0-16,0 0 0 0,0 0 0 0,0 0 0 15,0 0 0-15,0 0 0 0,0 0-1 0,0 0 1 16,0 0 0-16,0 0 0 0,0 0 10 0,0 0-2 15,0 0-2-15,0 0-1 0,0 0-11 0,0 0 2 0,0 0 1 16,0 0 0-16,0 0 0 0,0 0 1 0,0 0 1 16,0 0 0-16,0 0 0 0,0 0 0 0,0 0 0 15,0 0 0-15,0 0 1 0,0 0 0 0,0 0 0 16,0 0 0-16,0 0 0 0,0 0 0 0,0 0 0 16,0 0 0-16,0 0-1 0,0 0 0 0,0 0 1 15,0 0 0-15,0 0-1 0,0 0 0 0,0 0 1 16,0 0 0-16,0 0-1 0,0 0 1 0,0 0 0 15,0 0 0-15,0 0 11 0,0 0-3 0,0 0-1 16,0 0-2-16,0 0-9 0,0 0 1 0,0 0 0 16,0 0 1-16,0 0 0 0,0 0 1 0,0 0 0 0,0 0 0 15,0 0 0-15,0 0 0 0,0 0 0 0,0 0 0 16,0 0 0-16,0 0 0 0,0 0 0 0,0 0 0 16,0 0-1-16,0 0 1 0,0 0 0 0,0 0 0 15,0 0 0-15,0 0 0 0,0 0 0 0,0 0 0 0,0 0 0 16,0 0 1-16,0 0 0 0,0 0 0 0,0 0 0 15,0 0 0-15,0 0 0 0,0 0 0 0,0 0 0 16,0 0 0-16,0 0 0 0,0 0 0 0,0 0-1 16,0 0 1-16,0 0 0 0,0 0 0 0,0 0-2 15,0 0 1-15,0 0 0 0,0 0 0 0,0 0 0 16,0 0 0-16,0 0 0 0,0 0 1 0,0 0-1 16,0 0 0-16,0 0 1 0,0 0 0 0,0 0-1 0,0 0 0 15,0 0 0-15,0 0 1 0,0 0-1 0,0 0 0 16,0 0 0-16,9 4 1 0,0-2-3 0,-9-2 1 15,0 0 1-15,0 0 0 0,0 0-10 0,0 0 2 0,0 0 2 16,0 0 1-16,0 0 8 0,0 0 0 0,0 0-1 16,0 0 0-16,0 0 1 0,0 0 0 0,0 0-1 15,0 0 0-15,0 0-7 0,0 0 2 16,0 0 0-16,0 0 1 0,0 0 8 0,0 0-1 0,0 0-1 16,0 0 0-16,0 0 0 0,0 0-1 0,0 0-1 15,0 0 0-15,0 0 0 0,0 0 0 0,0 0 0 16,0 0-1-16,0 0 0 0,0 0 0 0,0 0 0 15,0 0 0-15,0 0 1 0,0 0-1 0,0 0 0 16,0 0 0-16,0 0 0 0,0 0 0 0,0 0 0 0,0 0 0 16,0 0 0-16,0 0 0 0,0 0 0 0,0 0 0 15,0 0 0-15,0 0 0 0,0 0 0 0,0 0 0 16,0 0-1-16,0 0 0 0,0 0 0 0,0 0 1 16,0 0-7-16,0 0 2 0,0 0 1 0,0 0 1 15,0 0-11-15,0 0 3 0,0 0 3 0,0 0 1 0,0 0 6 16,0 0 0-16,0 0 0 0,0 0 1 0,0 0 0 15,0 0 0-15,0 0 0 0,0 0 0 0,0 0 0 16,0 0 0-16,7 1 0 0,-7-1 0 0,0 0 0 16,0 0 0-16,0 0 0 0,0 0 0 0,0 0-15 15,0 0 3-15,0 0 3 0,0 0 2 0,0 0-11 16,0 0 4-16,0 0 3 0,0 0 2 0,0 0 8 16,0 0 0-16,0 0 0 0,0 0 1 0,0 0-10 0,0 0 2 15,0 0 2-15,0 0 1 0,0 0 9 0,0 0-1 16,0 0 0-16,0 0-1 0,0 0-4 0,0 0 1 15,0 0 0-15,0 0 0 0,0 0-45 0,0 0-35 16,0 0 39-16,0 0 20 0,0 0-104 0,0 0 59 0,0 0 31 16,0 0 16-16,0 0-253 0</inkml:trace>
  <inkml:trace contextRef="#ctx0" brushRef="#br0" timeOffset="30500.14">6092 14006 256 0,'0'0'0'0,"0"0"0"0,0 0 0 0,0 0 0 0,0 0 0 0,0 0 0 0,0 0 0 0,0 0 0 0,0 0 0 0,0 0 0 0,0 0 0 0,-14 6 0 0,1-4 5 0,2 0-1 0,5 1-1 0,-1 1-1 0,7-4 44 0,-11 2 36 15,11-2-40-15,0 0-20 0,0 0 64 0,0 0-41 16,0 0-21-16,0 0-12 0,0 0 77 0,0 0-42 15,0 0-23-15,0 0-12 0,0 0 27 0,0 0-19 16,0 0-9-16,0 0-5 0,0 0 23 0,0 0-12 16,0 0-6-16,0 0-4 0,0 0 4 0,0 0-3 0,0 0-1 15,0 0-2-15,0 0 21 0,0 0-6 0,0 0-4 16,0 0-4-16,0 0 5 0,0 0-3 0,0 0-3 16,0 0-3-16,20-1 14 0,-3 1-5 0,3-2-4 15,-3-1-3-15,-3-2 9 0,-6 3-4 0,6-3-3 16,-2 4-2-16,1-3 3 0,-6 2-3 0,6 0-2 15,-5 2-2-15,4 0-7 0,-7 0 0 0,11 0 0 16,-11 0 0-16,5 0 10 0,-1 3-2 0,2-3-1 16,-3 3-2-16,6-5 1 0,-10 4-1 0,12-2-1 15,-9 2 0-15,9-4-9 0,-10 4 2 0,11-4 0 0,-12 2 1 16,10-3 21-16,-8 2-3 0,7-1-4 0,-14 2-2 16,20-2 6-16,-12 1-3 0,4-1-2 0,-12 2-3 15,13-4-5-15,-4 4-1 0,2 0 0 0,-11 0 0 16,17-2 0-16,-7 2 0 0,3 0 0 0,-7-1-1 15,6 2-1-15,2-1 1 0,-4 2 0 0,-4 0 0 16,6-2-1-16,-5 4 1 0,11-4 0 0,-1 3 0 0,-5-3 0 16,1 3 0-16,-3-4 0 0,2 2 0 0,-1-2 0 15,-1 3 0-15,0-3 0 0,-1 2 0 0,3-3 1 16,-6 2 0-16,7-2-1 0,-6 2 0 0,2-3 2 16,-1 3 0-16,2-2-1 0,-2 4 0 0,3-4 2 15,-4 2 0-15,9 0-1 0,-8-2-1 0,3 0 1 0,1 4-1 16,2-2 0-16,-6 0 0 0,5 0 0 15,0 2 0-15,1-2 0 0,-4 3-1 0,4-3 11 0,-1 0-2 16,1 2-2-16,-3 0-2 0,2-2-8 0,2 2 1 16,0-2 0-16,-7 2 1 0,3-2 0 0,3 2 0 15,-6-2 0-15,1 0 0 0,1-2 1 0,2 4 0 0,-3-2 0 16,-3 1 0-16,3-2-1 0,-2 4 0 0,5-3 0 16,-1 3 0-16,-2-5 1 0,-4 4 0 0,7 0 0 15,-5 0 0-15,5-4 0 0,-6 4 0 0,4 0 0 16,-1-1 0-16,1-1 0 0,-6 3 0 0,9-1 0 15,-7-1 0-15,3-2 1 0,-9 1-1 0,17 2 0 16,-13-2 0-16,6 0 1 0,-10 0-1 0,15 3 0 16,-10-3 0-16,5 0 1 0,-10 0 0 0,15-2 0 15,-15 2-1-15,13-2 0 0,-6 4 0 0,8-2 0 16,-9 0 0-16,7-3-1 0,-3 5 0 0,1-4 0 0,-2 1 0 16,8 0 2-16,-3 2-1 0,0-2 0 0,-5 1 0 15,5 0 1-15,0 2 0 0,-2-2 0 0,1 2 0 16,1-2 0-16,0 1 0 0,1-1 0 0,-6 2 0 15,3-2 0-15,2 4 0 0,5-5-1 0,-6 1 0 0,2-3 0 16,-6 3 0-16,3-3 0 0,0 3 0 16,1-2 0-16,-8 2 0 0,6-5 0 0,1 5 0 0,-4-5 3 15,3 3 0-15,0-3-1 0,-3 4 0 0,6-4 2 16,-7 4-1-16,7-1-1 0,-6 2 0 0,5 0 1 16,-7 0-1-16,5 0-1 0,-2 2 0 0,5-1 0 15,-3 4 0-15,0-5 0 0,-2 6-1 0,5-4 1 16,-1 3 0-16,-1-5 0 0,-2 6-1 0,3-5 1 0,-6 5 0 15,7-4-1-15,-8 1 0 0,8-3 1 0,-5 4 0 16,0-3 0-16,-3 2 0 0,5-4 0 0,-2 4 0 16,4-3 0-16,-7 3-1 0,6-4 1 0,-4 2 0 15,0-2 0-15,3 2-1 0,-4-1 1 0,-2 6 0 0,9-8-1 16,-5 2 0-16,1 0 1 0,1 2 0 0,-3-1-1 16,1 2 0-16,0-6 1 0,-5 6-1 0,9-3 0 15,-6-3 0-15,1 0 0 0,0 9 0 0,2-5 0 16,-4 3 0-16,6-5 0 0,-7 4 0 0,6-3 0 15,-2 3 0-15,0-3 1 0,-1 6 0 0,4-5-1 16,-5 5 0-16,5-10 0 0,-4 9 0 0,3-5 0 16,-4-1 0-16,4 1 1 0,2 4 0 0,0-7-1 15,-7 5 0-15,7-5 1 0,-6 4-1 0,6-4 0 16,-13 3 0-16,14-8 1 0,-8 14 0 0,3-8 0 16,-4 2 0-16,7-2 0 0,-12 2 0 0,11 0-1 0,-6 4 0 15,6-7 1-15,-11 3 0 0,8 1-1 0,-1 1 0 16,2-2 0-16,-3 5 0 0,2-7 0 0,-3 8 0 15,4-7 0-15,-9 1 0 0,0 0 0 0,0 0 0 16,0 0 0-16,10 6 0 0,1-9 0 0,-4 8 0 0,-1-7 1 16,-1 9 0-16,-5-7-1 0,0 0 0 0,0 0 1 15,0 0 0-15,0 0 0 0,0 0 0 0,0 0 0 16,0 0 0-16,0 0 0 0,0 0 0 0,12-5 0 16,-4 8 0-16,-2-6 0 0,-6 3-1 0,0 0 0 15,0 0 0-15,0 0 0 0,0 0 0 0,14-5 1 16,-12 10 0-16,7-10-1 0,0 5 0 0,-3-2 0 15,-1 2 0-15,-5 0 0 0,0 0 0 0,0 0-1 0,0 0 1 16,0 0 0-16,0 0 0 0,9-5 1 0,-9 5-1 16,0 0 0-16,0 0 0 0,0 0 1 0,0 0-1 15,0 0 0-15,0 0 0 0,10-6 1 0,-10 6 0 0,0 0 0 16,0 0 0-16,0 0-1 0,0 0 0 16,0 0 0-16,0 0 0 0,9-4 0 0,-9 4 0 0,12-3 0 15,-12 3 0-15,0 0-1 0,0 0 0 0,0 0 1 16,9 0 0-16,1-5 0 0,-10 5 0 0,0 0 0 15,0 0 0-15,0 0 0 0,0 0 0 0,0 0 0 16,0 0 0-16,0 0 0 0,0 0 0 0,0 0 0 16,9 2 0-16,-4-8-8 0,-5 6 2 0,0 0 1 15,0 0 1-15,0 0 2 0,0 0 0 0,0 0 1 16,0 0 0-16,0 0 9 0,0 0-2 0,0 0-1 16,0 0-1-16,0 0-5 0,0 0 0 0,0 0 0 0,0 0 1 15,0 0-3-15,0 0 0 0,0 0 1 0,0 0 1 16,0 0-1-16,0 0 0 0,0 0 1 0,0 0 0 15,0 0 0-15,0 0 1 0,0 0 0 0,0 0 0 16,0 0-1-16,0 0 0 0,0 0 1 0,0 0 0 0,0 0-1 16,0 0 0-16,0 0 0 0,0 0 1 0,11-7-4 15,-11 7 1-15,0 0 1 0,0 0 0 0,8-7-1 16,-8 7 0-16,0 0 1 0,0 0 1 0,0 0-3 16,0 0 1-16,0 0 1 0,0 0 0 0,0 0-2 15,0 0 1-15,0 0 0 0,0 0 1 0,0 0-2 16,0 0 1-16,0 0 0 0,0 0 1 0,0 0-2 15,0 0 1-15,0 0 0 0,0 0 1 0,0 0 0 0,0 0 0 16,0 0 1-16,0 0 0 0,0 0 0 0,0 0 0 16,0 0 0-16,0 0 0 0,0 0 0 0,0 0 0 15,0 0 0-15,0 0 0 0,0 0 0 0,0 0 0 0,0 0 0 16,0 0 0-16,0 0-4 0,0 0 1 0,0 0 1 16,0 0 1-16,0 0 8 0,0 0-1 0,0 0-1 15,0 0-1-15,0 0-12 0,0 0 2 0,0 0 1 16,0 0 1-16,0 0-1 0,0 0 2 0,0 0 1 15,0 0 0-15,0 0 0 0,0 0 0 0,0 0 1 16,0 0 1-16,0 0 10 0,0 0-2 0,0 0-2 16,0 0-1-16,0 0-1 0,0 0 0 0,0 0-1 15,0 0-1-15,0 0-20 0,0 0 4 0,0 0 3 16,0 0 3-16,0 0-5 0,0 0 3 0,0 0 2 16,0 0 2-16,0 0-2 0,0 0 2 0,0 0 1 0,0 0 1 15,0 0-4-15,0 0 2 0,0 0 2 0,0 0 1 16,0 0-9-16,0 0 3 0,0 0 2 0,0 0 2 15,0 0-98-15,0 0 51 0,0 0 26 0,0 0 13 16,0 0-33-16,0 0 23 0,0 0 13 0,0 0 5 0,0 0-90 16,0 0 47-16,0 0 24 0,0 0 12 0,0 0-163 15,0 0 82-15,0 0 42 0,0 0 23 0,0 0-72 16,0 0 46-16</inkml:trace>
  <inkml:trace contextRef="#ctx0" brushRef="#br0" timeOffset="43738.61">6557 14970 242 0,'0'0'0'0,"0"0"0"0,0 0 0 0,0 0 0 0,0 0 0 0,0 0 0 0,0 0 0 0,-21-11 0 0,12 2-60 0,-9 3 25 0,4-3 14 0,-4 5 8 0,7 4-6 0,-9 4 7 0,9-7 2 0,-3 7 3 0,7-2 1 0,-14 4 1 16,11-1 1-16,-5 0 1 0,6 0 6 0,-9-1-1 16,11-1 0-16,-10 1-1 0,10 0 10 0,-9-3-3 15,9-1-1-15,-1 2-2 0,8-2 26 0,-13 1 25 0,13-1-28 16,-7-1-15-16,7 1 190 0,-9-2-94 16,9 2-48-16,0 0-27 0,0 0 78 0,0 0-50 0,0 0-28 15,0 0-15-15,0 0 79 0,0 0-45 0,0 0-25 16,0 0-13-16,0 0 25 0,0 0-20 0,0 0-10 15,0 0-5-15,0 0 1 0,0 0-2 0,0 0-2 16,0 0-1-16,0 0 4 0,0 0-1 0,0 0-2 16,0 0 0-16,0 0 16 0,0 0-4 0,0 0-3 15,12-5-3-15,13 1 78 0,-11 4-42 0,10-5-22 16,-14 1-11-16,10-3-3 0,-11 6-4 0,15-8-1 16,-19 3-2-16,21 1 6 0,-12 7-2 0,9-10-2 15,-8 4-1-15,5-1 1 0,-6-1 0 0,4 2-1 16,-6 1-1-16,4-6 0 0,-6 9 0 0,4-1 0 0,-5 2 0 15,5-5 0-15,-5 4-1 0,6-2 0 0,-3 0 0 16,2 4 1-16,-4 4 0 0,4-7 0 0,-4-2 0 16,2 6-1-16,0 0 0 0,1-3 0 0,0 2 0 15,-1 0 0-15,-1 0 0 0,8-2 0 0,-7 4 0 0,9-7 1 16,-9 3 0-16,10-1 0 0,-7 2-1 0,4 2 1 16,-5-2 0-16,7-2-1 0,-7 1 0 0,5-3 1 15,-3 7 0-15,5-5 0 0,-4 8-1 0,0-7 1 16,-3 0 0-16,0 0 0 0,1 4-1 0,-1 0 1 15,-1 4-1-15,2-6 0 0,-6 0 0 0,9-2 1 0,-8 7 0 16,7-3 0-16,-6 1 0 0,4-3 1 0,-5 1 0 16,7-3-1-16,-6 2 0 0,3 1 3 0,-2 3-1 15,6-8 0-15,-6 0-1 0,4 4 3 0,-4 3-1 16,9-7-1-16,-10 4 0 0,9-3 1 0,-12 5-1 16,14-4-1-16,-11 1 0 0,9-2 1 0,0 4-1 15,0-2 0-15,-10 4-1 0,10-5 1 0,-3 4-1 0,2-2 0 16,-5 5 0-16,6-3 0 0,-3-1 0 0,3 2 0 15,-2-1 0-15,1 1 0 0,-4 4 0 0,2-6 0 16,-2 3-1-16,0-1 1 0,-1-1-1 0,5 0 0 16,-8 4 0-16,6-6 2 0,-5 5 0 0,4-5-1 15,0 2 0-15,1-2 7 0,-3 4-1 0,7-5-2 16,-7 3-1-16,5-4 7 0,0 4-2 0,1-3-2 16,-1 4-2-16,3-5 18 0,-4 0-5 0,6 0-4 15,-8 2-3-15,9 0 6 0,-1 1-4 0,-5-4-3 16,1 4-2-16,2-3 3 0,-3 4-2 0,4-4-2 0,-5 4-2 15,4-3 1-15,-2 4-1 0,7-5-1 0,-7 4-1 16,6-4 12-16,-2 3-4 0,9-3-2 0,-10 1-2 16,14-3-10-16,-5 4 1 0,0-4 0 0,-3 2 1 0,3-4 1 15,-3 4 0-15,0-2 0 0,-4-1 0 16,2-2 3-16,-1 5-1 0,3-4-1 0,-5 2 0 0,7-3 2 16,-7 3-1-16,8 0 0 0,-11 0-1 0,11-1 2 15,-6 3-1-15,4-3 0 0,-3 6-1 0,5-6 1 16,-7 5 0-16,4-4-1 0,-5 4 0 0,7-4 0 15,-6 2 0-15,5-2 0 0,-1 4 0 0,-1-5 0 16,2 3 0-16,2-3 0 0,-5 2-1 0,6-1 0 0,-1 4 0 16,2-6 0-16,-3 8 0 0,3-4 1 0,-6 0-1 15,1 1 0-15,-5 0 0 0,4 1 1 0,-4-1-1 16,2 1 0-16,-2 2 0 0,1-3 0 0,-3 2 0 16,5-1 0-16,-7 0 0 0,8 0 0 0,-1 4 0 15,5-5 0-15,-6 1 0 0,10-6 1 0,-2 5 0 16,1-2 0-16,-2 1 0 0,0-4 0 0,-4 4-1 0,6-3 0 15,-4 1 0-15,0-2 2 0,-2 4-1 0,5-2 0 16,-7 1 0-16,8-2 0 0,1 5 0 0,-2-4-1 16,-3 4 0-16,7-6 1 0,-5 6 0 0,3-2-1 15,-8 3 0-15,5-2 0 0,-4 3 0 0,1-4 0 16,-4 4 0-16,6-4 0 0,-3 3 0 0,3-1 0 16,-4 1 0-16,10-2 1 0,-6 1-1 0,12-2 0 15,-8 2 0-15,8-4 1 0,2 7 0 0,-1-5-1 16,-9 1 0-16,6-4 1 0,-7 3 0 0,5-1 0 15,-3-1 0-15,6 2-1 0,-4 2 0 0,5-4 0 0,-4 4 0 16,2-2 1-16,-4 3-1 0,1 0 0 0,-8-1 0 16,4 0 0-16,-6 7 0 0,4-7 0 0,-5 3 0 15,4-5 0-15,-5 7 0 0,10-2 0 0,-10 2 0 0,8-5 1 16,-4 5-1-16,7-5 0 0,-1 6 0 0,-3-9 0 16,4 6 0-16,-4-2 0 0,-7 2 0 0,6-7 1 15,-2 6-1-15,2-5 0 0,-3 5 0 0,3-8 0 16,0 7 0-16,-1-5 0 0,-4 0 0 0,4 0 1 15,4 2 0-15,-8-6-1 0,1 4 0 0,1-3 1 16,-3 8-1-16,-3-6 0 0,-1 1 0 0,0-3 0 16,0 7 0-16,-3-6 0 0,-1 1 0 0,2-4 1 15,-6 6 0-15,5-5 0 0,4 2-1 0,-5-4 1 0,2 3-1 16,-1-3 0-16,3 6 0 0,1-8 1 0,-3 4 0 16,5-1 0-16,-2 1 0 0,2-3 0 0,-3 7-1 15,-2-5 0-15,-4 3 0 0,2-3 0 0,0 4 0 0,-4-1 0 16,-5 1 0-16,6-3 1 0,-5 6 0 0,2-2 0 15,-7 2 0-15,6-3-1 0,-2 3 0 0,-1-2 0 16,-2 2 0-16,2-3 0 0,-4 6 0 0,3-3 0 16,0 2 0-16,-3-4 0 0,-5 2 0 0,10 0 0 15,-1 2 0-15,-3-2 0 0,-6 0 0 0,9 2 0 16,-3 0 0-16,1-2 0 0,-7 0 0 0,0 0 0 16,0 0 0-16,11 0-1 0,-3 4 1 0,1-3 0 15,-9-1 0-15,7 0 0 0,-7 0 0 0,11 3 0 16,-11-3 0-16,0 0 1 0,0 0-1 0,0 0 0 0,0 0 0 15,8 1 2-15,-1 2-1 0,2-3 0 0,-9 0 0 16,0 0 0-16,0 0 0 0,0 0 0 0,0 0 0 16,9 2 0-16,-9-2 0 0,0 0 0 0,0 0-1 15,8 0 2-15,-8 0 0 0,12 0-1 0,-12 0 0 16,0 0 3-16,0 0-1 0,0 0 0 0,0 0-1 0,0 0 0 16,0 0 0-16,10 2-1 0,-10-2 0 0,0 0 0 15,0 0 0-15,0 0 0 0,0 0 0 0,0 0-1 16,0 0 0-16,0 0 0 0,0 0 0 0,0 0-1 15,0 0 1-15,0 0 0 0,0 0 0 0,0 0 1 16,0 0-1-16,0 0 0 0,0 0 0 0,0 0 1 16,0 0 0-16,0 0 0 0,0 0 0 0,14-4 0 0,-14 4 0 15,8-7 0-15,-8 7-1 0,0 0-3 0,0 0 0 16,12-7 1-16,-12 7 1 0,8-7-8 0,-8 7 2 16,0 0 1-16,0 0 2 0,0 0-5 0,0 0 2 15,8-7 1-15,-8 7 2 0,6-7-10 0,4 5 3 16,-5-2 2-16,-5 4 2 0,0 0-15 0,0 0 5 0,0 0 4 15,10-3 3-15,-1-4-58 0,-4 5 34 0,6-1 16 16,-11 3 10-16,0 0-42 0,10-4 23 0,-4 2 12 16,-6 2 6-16,0 0-95 0,0 0 51 0,0 0 25 15,0 0 14-15,13 4-281 0,-7-2 130 0</inkml:trace>
  <inkml:trace contextRef="#ctx0" brushRef="#br0" timeOffset="54801.03">4392 16061 459 0,'0'0'0'0,"0"0"0"0,0 0 0 0,0 0 0 0,0 0 0 0,0 0 0 0,0 0 0 0,0 0 0 0,0 0 47 0,0 0-20 0,0 0-11 0,0 0-6 0,0 0 0 0,-11-2-3 0,6-3-1 0,-3 3-2 0,8 2 5 0,0 0-2 0,0 0-1 16,0 0-2-16,0 0 4 0,0 0-2 0,0 0-1 15,0 0-1-15,0 0-9 0,0 0 1 0,0 0 1 16,0 0 0-16,0 0 2 0,0 0 1 0,0 0 0 16,0 0 0-16,0 0 3 0,0 0-1 0,0 0 0 15,0 0-1-15,0 0 9 0,0 0-2 0,0 9-2 16,0 2-1-16,1-6 19 0,-3 1-5 0,2-6-4 16,0 0-3-16,0 0 5 0,0 0-4 0,0 0-2 15,0 0-3-15,0 0-8 0,0 0 0 0,0 0 0 16,0 0 0-16,0 0 5 0,0 0-1 0,14 5-1 15,-9 2-1-15,6-7 11 0,-11 0-2 0,14 2-3 16,-14-2-1-16,10 0 5 0,-10 0-2 0,0 0-3 0,0 0-1 16,17 1 3-16,-8 0-2 0,2-1-2 0,-11 0-1 15,9 1 2-15,-1-1-2 0,1 0 0 0,-9 0-1 16,8 3 0-16,-8-3-1 0,0 0 0 0,0 0-1 16,0 0 2-16,11-3-1 0,-1 3 0 0,-6-1-1 0,3-1 11 15,-7 2-3-15,0 0-2 0,0 0-1 0,0 0 6 16,0 0-3-16,12-7-2 0,-7 0-1 0,2 1-1 15,-1 6-1-15,1-5-1 0,-7 5-1 0,8-5 2 16,-8 5-1-16,0 0-1 0,0 0 0 0,0 0 1 16,9 0-1-16,0-6 0 0,-9 6-1 0,0 0 1 15,0 0 0-15,0 0-1 0,0 0 0 0,12 0 13 16,-4 3-3-16,2 0-2 0,-1-3-2 0,0 0-11 16,-9 0 1-16,13 0 1 0,-13 0 0 0,0 0-2 0,0 0 1 15,12 0 1-15,-5 0 0 0,2-3 1 0,-2 6 0 16,2-9 0-16,-1 9 0 0,1-6 0 0,-9 3 0 15,9 0 0-15,-9 0 0 0,0 0 1 0,0 0 0 0,0 0 0 16,8-2 0-16,3-3-6 0,-8 0 2 0,4 0 1 16,-7 5 0-16,0 0 1 0,0 0 1 0,0 0 0 15,0 0 0-15,11-6 2 0,-11 6 0 0,9-6 0 16,-9 6-1-16,0 0 1 0,0 0 0 0,10-3 0 16,-10 3 0-16,9-8 1 0,-9 8 0 0,0 0-1 15,8 0 0-15,3-2 1 0,-7 8-1 0,2-10 0 16,-6 4 0-16,9 3 0 0,-9-3 0 0,0 0-1 15,0 0 0-15,0 0 0 0,0 0 0 0,16 0 0 16,-9 5 0-16,3-8 0 0,-10 3 0 0,11-2 0 0,-6 4 0 16,6-7 0-16,-6 9 0 0,3-8 0 0,-3 4 0 15,4-2 0-15,-9 2 0 0,0 0 0 0,0 0 0 16,0 0 12-16,0 0-2 0,0 0-3 0,9-2-1 16,6-1-1-16,-11 4-1 0,6-2-1 0,0 1 0 0,-3-4-12 15,1 4 2-15,3-4 1 0,-6-1 1 0,5 2-2 16,-1 8 2-16,1-10 1 0,-2 5 1 0,3-6-2 15,-3 6 1-15,3-4 1 0,-3 4 1 0,-1-7-2 16,5 10 1-16,-5-8 0 0,0 7 1 0,4-8 2 16,-11 6 0-16,13-6 0 0,-5 10 0 0,-1-10 2 15,-7 6 0-15,12-7-1 0,-6 3 0 0,0-4 3 16,-4 16-1-16,4-15 0 0,-1 8-1 0,3-7 5 16,-8 6-1-16,7-7-1 0,-7 7-1 0,5-6 2 0,-5 6-2 15,0 0-1-15,0 0 0 0,12-9 3 0,-12 9-2 16,9-2-1-16,-9 2 0 0,10-3 1 0,-10 3-1 15,11-7 0-15,-7 9-1 0,5-6 2 0,-4 11-1 0,5-12-1 16,-8 10 0-16,6-8-1 0,-4 11 0 0,8-13 0 16,-8 5 0-16,6 0 0 0,-6 9 0 0,4-11 0 15,-1 4 0-15,4-4-1 0,-11 2 0 0,13-7 0 16,-13 7 0-16,11-5 1 0,-3 10 0 0,6-11 0 16,-6 9-1-16,2-5 4 0,-10 2 0 0,15-2-1 15,-5 11-1-15,2-17 3 0,-8 9-1 0,3-3-1 16,2 6 0-16,-3-7 1 0,-6 3 0 0,9-3-1 15,-2 9-1-15,3-12 1 0,-5 12-1 0,3-10 0 16,-8 4-1-16,12-3 1 0,-3 13-1 0,1-16 0 0,-6 2 0 16,5-2 1-16,1 13-1 0,-2-11 0 0,-4 1 0 15,5-2 3-15,2 6-1 0,-3-9-1 0,-5 4 0 16,10 1 1-16,-6 10-1 0,4-11 0 0,-3 6-1 16,-3-9 2-16,0 6-1 0,4-5 0 0,-3 10-1 15,-1-8 5-15,-5 4-1 0,6-7-1 0,-6 7-1 16,11-5 5-16,-5 6-2 0,4-7-1 0,-1 9-1 0,-1-6-6 15,-3 5 0-15,5-9 1 0,-4 14 0 0,2-12 0 16,-2 8 0-16,2-6 0 0,-3 6 0 0,3-6 2 16,-2 9 0-16,3-9 0 0,-1 6 0 0,0-6 0 15,-4 8-1-15,6-9 0 0,-2 6 0 0,0-4 10 16,-5 4-2-16,8-4-2 0,-8 6-1 0,9-8 18 0,-6 13-5 16,8-16-4-16,-14 7-3 0,16-1 3 0,-5 5-3 15,-2-8-2-15,-4 4-2 0,9-5-9 0,-8 11 1 16,6-9 0-16,-12 3 0 0,10-10 1 0,0 21 0 15,-1-17 0-15,-4 8 0 0,3-4-1 0,-3 7 0 0,4-10 1 16,-9 5 0-16,14 0-1 0,-5 6 0 0,-3-14 0 16,-1 18 0-16,6-13 11 0,-7 3-2 0,4-5-1 15,2 12-2-15,-2-12-10 0,-2 8 1 0,7-6 1 16,-4 9 1-16,2-6-1 0,-5 2 1 0,3-2 1 16,0 5 0-16,3-10-1 0,-7 14 1 0,6-11 0 15,-4 2 0-15,2-7 0 0,-1 14 1 0,4-13 0 16,-7 10 0-16,10-11 10 0,-10 9-2 0,11-4-2 15,-10 0-1-15,9 1-7 0,-5 10 1 0,6-15 0 16,-9 8 0-16,12-7 2 0,-12 10 0 0,12-7 0 16,-10 2 0-16,11-6 2 0,-12 9 0 0,9-12-1 15,-3 10-1-15,4-11 5 0,-9 11-2 0,8-4 0 0,-3 5-1 16,6-6 4-16,-10 6-1 0,9-7-2 0,-10 7-1 16,9-7 3-16,-4 8-1 0,6-12-1 0,-2 15-1 15,-5-14 1-15,-1 8-1 0,1-1 0 0,1 1-1 16,0-4 1-16,-6 8 0 0,3-8-1 0,2 8-1 15,-2-10 1-15,2 10-1 0,0-8 0 0,0 11 0 0,-2-12 0 16,0 10 0-16,2-6-1 0,1 4 0 0,0-5 0 16,-2 10 0-16,2-14 0 0,-4 10 0 0,1-4 0 15,-1 5 0-15,4-8 0 0,0 6 0 0,0-6 1 16,-1 9 0-16,-2-7 0 0,0 2-1 0,3-4 1 16,0 11-1-16,-3-9 0 0,2 1 0 0,1 0 0 15,0 5 0-15,0-10 0 0,-4 10 0 0,3-7 0 0,-1 9 0 16,6-12 0-16,-6 8 0 0,0-3 0 0,-3 5 0 15,5-5 0-15,-4 2 0 0,6-2 0 0,-7 8 0 16,6-13 0-16,-5 5 0 0,6-3 1 0,-4 8-1 16,4-7 0-16,-5 4 0 0,8-4 1 0,-10 7 0 0,11-7 0 15,-4 4-1-15,4-4 0 0,-9 11 0 0,8-15 0 16,-4 15 0-16,7-14 0 0,-8 9 0 0,8-6 0 16,-5 4 0-16,5-4 0 0,-6 8 0 0,5-7 0 15,-5 7 0-15,3-8-1 0,2 9 0 0,3-10 0 16,-5 9 1-16,-1-12-1 0,-3 9 0 0,8-3 1 15,-5 1 0-15,0-4-1 0,-1 12 1 0,5-9 0 16,1 5 0-16,-4-7 0 0,-4 5 0 0,8-4 0 16,-4 9 0-16,4-11 0 0,-4 9 0 0,0-6 0 15,-4 1 0-15,8-1 0 0,-4 11 0 0,-2-13 0 0,5 9 0 16,-3-9 0-16,-3 8 0 0,1-8 0 0,-1 11 0 16,3-13 0-16,-6 10 0 0,5-8 0 0,-2 7 0 15,2-8 0-15,-3 6 0 0,7-6 0 0,-8 3 0 16,5-6 0-16,-4 15 0 0,8-16 0 0,-10 11 0 0,12-11 1 15,-8 5 0-15,11-2-1 0,-9 4 0 0,8 0 1 16,-3 7 0-16,2-10-1 0,-3 5 0 0,5-8 0 16,-5 13 0-16,3-12 0 0,-1 3 0 0,-1 4 0 15,-5 9 0-15,5-17 0 0,-4 10 0 0,5-8 0 16,-5 8 0-16,5-8 0 0,-4 10 0 0,6-15 1 16,-7 14 0-16,6-7-1 0,-1 8 0 0,0-8 0 15,0 9 0-15,0-9 0 0,-3 9 0 0,6-8 1 0,-3 9-1 16,0-11 0-16,1 12 0 0,2-11 0 0,-5 4 0 15,2-2 0-15,-3 5 0 0,3-7-1 0,-2 10 0 16,1-4 0-16,-1-6 1 0,5 2 0 0,-4 7 0 16,4-7 0-16,-5 3 0 0,9-5 0 0,-4 14 0 15,2-14 0-15,-2 5 0 0,0-4 0 0,-5 4 0 0,4-6 0 16,0 6 0-16,-3-6 0 0,-5 14 0 0,5-10 0 16,-5 2 0-16,5-3 0 0,-6 6 0 0,6-8 0 15,-5 2 0-15,6 4 1 0,-8-3 0 0,13-2-1 16,-11 4 0-16,12-2 1 0,-14-2 0 0,13 1 0 15,-8 4-1-15,7-6 1 0,-3 7 0 0,-2-8-1 16,-5 8 0-16,5-6 1 0,-2 9 0 0,3-11 0 16,-1 4 0-16,-1 3 0 0,-4-1-1 0,7-4 0 15,-5 2 0-15,5-2-8 0,-6 2 2 0,8-7 1 0,-6 7 1 16,2-4 8-16,6 6-1 0,-3-7 0 0,-5-1-1 16,2 0 1-16,-5 5-1 0,4-5 0 0,-5 5-1 15,5-7 2-15,-1 12-1 0,-4-15-1 0,-4 6 0 16,5-2 3-16,-3 10-1 0,1-8 0 0,0 8-1 15,2-9 2-15,-8 12-1 0,11-11-1 0,-5 4 0 16,3-3-11-16,-5 10 2 0,7-11 1 0,-8 1 1 0,10 0 4 16,-6 11 0-16,6-8 0 0,-5 0 1 0,10-2-1 15,-10 2 0-15,7-2 1 0,-2 6 0 0,1-6-1 16,-3 4 1-16,2-4 0 0,-9 2 0 0,8-2 10 16,-6 11-3-16,4-12-1 0,-2 3-1 0,-1-2-9 15,-3 7 1-15,7-8 1 0,-4 8 0 0,0-6 9 16,0 5-2-16,2-7-1 0,-6 6-1 0,6-2 1 0,1 6-1 15,0-10 0-15,-2 7-1 0,4-5-11 0,-6 5 2 16,3-5 1-16,2 8 1 0,-5-10 4 0,-1 3 1 16,3 0 0-16,-8 5 0 0,6-5-3 0,3 4 0 15,-5-5 1-15,-3 1 0 0,4-3 0 0,-4 8 1 16,6-7 0-16,-4 3 0 0,2-1-2 0,-3 5 0 0,2-5 1 16,-1-2 1-16,3 1 11 0,-3 6-2 0,5-4-2 15,-3 1-1-15,2-1-6 0,-3 5 0 0,6-6 0 16,-5 2 1-16,7-2-5 0,2 6 1 0,-2-7 1 15,-1 2 0-15,1-1 4 0,-4 4 0 0,0-5 0 16,-3 3 0-16,9-3-3 0,-3 3 1 0,-1-3 0 16,-3 2 0-16,3-1 0 0,-4 4 0 0,4-8 0 15,-2 7 1-15,-2-6 0 0,3 9 0 0,2-9 0 16,0 4 0-16,-1-5 2 0,2 4-1 0,0-1 0 16,0 5 0-16,1-8 8 0,0 4-2 0,0-1-2 15,0 0-1-15,-2-1 2 0,1 4-2 0,-1-6 0 0,-2 4-1 16,0-5-10-16,1 7 2 0,-4-6 1 0,3 6 1 15,-3-7 3-15,-4 3 0 0,4-2 0 0,-3 6 0 0,2-4-5 16,-3 2 1-16,2 0 1 0,4 4 1 16,-4-6 1-16,-4 3 1 0,8-2 0 0,-8 1 0 0,9-2 0 15,1 10 0-15,2-12 0 0,-11 3 0 0,13 4-3 16,-5-1 1-16,3-4 1 0,-2 2 0 0,4 3 7 16,0 1-2-16,-5-4 0 0,-1-2-1 0,6 2 6 15,-5 3-2-15,0-3-2 0,1 0-1 0,-2-3 1 16,-5 8-1-16,6-5-1 0,-5 0 0 0,3-2 0 0,0 4 0 15,5-2-1-15,-4-2-1 0,2 4 1 0,-2 2-1 16,3-8 0-16,1 4 0 0,1 0 0 0,2 6 0 16,-4-10 0-16,-2 2 0 0,2 0 0 0,4 4-1 15,-5-2 0-15,-1-2 0 0,-1-1 0 0,1 6 0 0,0-6 0 16,-4 3 0-16,1-3 0 0,-1 4 0 0,-1-2 0 16,1 4 0-16,0-8 3 0,-6 5-1 0,9-2-1 15,-4 2 0-15,2-1 2 0,-2 2-1 0,1-5 0 16,0 6-1-16,5-4 4 0,-8 5-1 0,10-4-1 15,-8-2-1-15,9-2 1 0,-1 10-1 0,-5-5 0 16,-1 1-1-16,4-2 0 0,0 2 0 0,-5-2 0 16,2 2 0-16,1-1 0 0,-4 0 0 0,2-1 0 15,1 1 0-15,-3-6 11 0,0 8-3 0,2 0-2 16,-5 0-1-16,4-6-10 0,-6 11 1 0,5-10 1 0,-1 3 0 16,1-4 0-16,3 6 1 0,-3-5 0 0,1 3 0 15,3-2 0-15,0 4 1 0,1-5 0 0,-1 4 0 16,3-2 11-16,-6-7-2 0,10 5-2 0,-5 6-2 15,2-7 4-15,0 2-2 0,-1-3-1 0,-6-2-1 16,6 2 1-16,-3 5-2 0,-1-6 0 0,-2 8-1 0,5-7-7 16,-7 5 0-16,3-8 1 0,0 8 1 0,-2-8 9 15,-1 8-1-15,4-5-2 0,-3 3-1 0,3-3 3 16,-4 12-1-16,3-14-1 0,2 7-1 0,0-5-11 16,-5 5 2-16,6-4 1 0,-5 0 1 0,6-4 9 15,-4 13-1-15,3-12-1 0,-4 13-1 0,2-12 0 16,1 12 0-16,0-6-1 0,-2 1 0 0,0-8 3 0,1 9-1 15,-3-7 0-15,3 5-1 0,-3-4 1 0,1 8-1 16,-1-10-1-16,1 10 0 0,-2-8 0 0,0 10 0 16,4-12 0-16,-4 8 0 0,2-11 0 0,-3 16 0 15,4-12-1-15,0 10 0 0,-1-8-12 0,1 6 3 0,3-10 2 16,2 11 1-16,-2-8-1 0,-1 8 2 0,1-8 1 16,2 6 1-16,2-4-2 0,-2 11 1 0,-3-12 1 15,-3 6 1-15,5-8 0 0,0 14 0 0,-3-9 1 16,-3 2 0-16,1-4 10 0,-1 7-2 0,-1-7-2 15,1 2-1-15,-2-3 1 0,1 10-1 0,-1-11-1 16,2 6 0-16,-1-7 3 0,-2 5-2 0,6 0 0 16,-2 0-1-16,4-2-11 0,-5 4 1 0,8 0 2 15,-3 3 1-15,3-12-1 0,-5 7 1 0,4-4 1 16,-1 8 0-16,2-8 11 0,-6 10-2 0,6-8-1 16,-4 7-1-16,2-7-11 0,-2 4 2 0,-3-4 1 15,1 6 1-15,4-6 0 0,-9 7 0 0,5-6 1 0,3 2 0 16,-6-1 0-16,0 7 0 0,3-10 1 0,-3 4 0 15,4-6 0-15,-6 5 0 0,6-7 0 0,0 9 0 16,1-4 12-16,0 12-3 0,1-16-1 0,0 2-2 16,-1 1-10-16,-4 6 1 0,5-6 1 0,-1 5 1 0,0-10-1 15,-2 14 1-15,1-12 0 0,-3 10 1 0,5-13 11 16,-4 11-3-16,0-6-1 0,-1 6-1 0,2-5-11 16,2 6 1-16,0-5 1 0,-2 4 1 0,-1-4 11 15,-1 4-1-15,1-4-2 0,1 1-1 0,-4-1 1 16,2 5-1-16,2-6-1 0,-3 6-1 0,4-6-11 15,-1 4 2-15,0-2 2 0,0 4 1 0,4-4-1 0,-2 1 1 16,-1-4 1-16,1 4 1 0,3-5-1 0,2 14 0 16,-6-15 1-16,1 3 0 0,-1-3 0 0,2 9 1 15,-2-9 0-15,-4-2 0 0,5 5 0 0,-1 5 0 16,3-4 0-16,-6 2 0 0,2-3 1 0,-6 3 0 16,6-3 0-16,-3 9 0 0,0-11 0 0,-1 5 0 0,1-5 0 15,-2 1 0-15,2 1 0 0,3 13 0 0,-3-16 0 16,-1 5 0-16,4-6 0 0,0 15 0 0,-1-15 0 15,0 6 0-15,1-6 0 0,0 14 0 0,5-14 0 16,1 9 0-16,-2-8 1 0,-4 5 0 0,2-3-1 16,-4-2 0-16,2-4 11 0,0 10-2 0,0 0-2 15,-4 5-2-15,3-12 1 0,-3 4-1 0,1-2-1 16,1 7-1-16,-5-7-9 0,-1 8 1 0,3-8 1 16,-2 1 1-16,2 1 0 0,-3 4 0 0,3-6 1 15,-2 10 0-15,0-12-1 0,2 4 0 0,-1-2 1 16,2 5 1-16,-3-6-1 0,1 10 0 0,2-8 1 0,0 3 0 15,-2 1 10-15,3 0-2 0,-2 0-1 0,2 3-1 16,-2-6-10-16,2 4 1 0,-1-1 1 0,6 4 1 16,-6-8 2-16,1 8 0 0,0-4 0 0,-5 0 0 15,5-2-3-15,-4 4 1 0,3-2 0 0,-3 2 1 0,1-4-1 16,3 6 0-16,-5-6 1 0,-1 0 0 0,2 2 0 16,3 5 1-16,-3-8 0 0,-1 8 0 0,2-10 0 15,1 16 0-15,2-12 0 0,-4 5 0 0,2-10 10 16,-1 10-2-16,1-5-2 0,-1 7-1 0,0-8 3 15,0 13-1-15,1-14-2 0,1 5-1 0,1-4-1 0,-3 5-1 16,7-6 0-16,-4 6-1 0,4-6-10 0,-2 14 2 16,2-14 2-16,-2 1 1 0,5-4 8 0,-3 14 0 15,-1-8-1-15,1-2-1 0,3-4-10 0,-2 12 2 16,-3-7 1-16,1 2 1 0,-1-5 0 0,2 10 0 0,-4-8 1 16,1 2 1-16,-2-6 0 0,4 14 0 0,-4-14 1 15,4 9 0-15,-4-10-1 0,-1 1 1 0,2 6 0 16,-1-1 0-16,2-7 1 0,-4 8 0 0,5-4 0 15,-2 7 0-15,3-10 0 0,-5 9 0 0,9-4 0 16,-6-2 0-16,4-1 0 0,-6 9 0 0,7-8 0 16,-7 2 0-16,8-2 0 0,0 10 0 0,-1-9 0 15,-2 6 0-15,2-3-1 0,-4 0 1 0,1 0 0 16,-1 4 0-16,0-8-1 0,-1 13 1 0,-2-9 0 16,-1 2 0-16,0-8 10 0,3 12-2 0,-1-6-2 15,2-2-1-15,-6 2-9 0,1 8 1 0,1-11 0 16,1 6 1-16,-3-3-1 0,-3 4 1 0,9-6 1 0,-2 0 0 15,-3 1 0-15,2 7 0 0,1-7 0 0,1 2 0 16,0-4 10-16,-1 3-2 0,3 0-2 0,-1-2-1 16,2-4-8-16,5 9 1 0,-4-4 0 0,-4 2 1 0,3-4-1 15,6 8 1-15,-2-12 1 0,-7 7 0 0,3-5-1 16,2 6 1-16,-1-2 0 0,-2 1 0 0,-2-7 0 16,-1 7 0-16,3 1 0 0,0-2 0 0,-5-2 10 15,2 9-2-15,-4-8-1 0,4 2-1 0,-4-2-9 16,2 0 1-16,-2 4 0 0,3-1 1 0,-3-4 10 15,4 9-2-15,-7-6-1 0,7 0-1 0,-2-3-10 16,2 11 2-16,-3-9 0 0,2 2 1 0,2-2 9 16,2 8-1-16,-2-9-1 0,1 2-1 0,0-4-8 0,5 12 1 15,-8-12 1-15,6 6 0 0,-6-4 0 0,0 2 0 16,-2 2 1-16,3 6 0 0,-4-10 0 0,4 6 1 16,-6-6 0-16,2 4 0 0,-2-4 0 0,3 9 0 15,-5-8 0-15,1 2 0 0,-2-5 1 0,2 10 0 0,0-6 0 16,-2 4 0-16,0-8-1 0,6 10 0 0,-3-6 1 15,-3 0 0-15,2-2 0 0,0 4 0 0,1 0 0 16,-8-2 0-16,0 0-1 0,7 8 0 0,2-8 1 16,-1 3 0-16,-8-3 0 0,0 0 0 0,0 0 0 15,6 2 0-15,2-2 1 0,-2 8 0 0,-6-8 0 16,0 0 0-16,0 0 0 0,0 0 0 0,8-4 0 16,-2 13-1-16,-1-12 1 0,-5 3 0 0,9-5 0 15,-2 6-1-15,-7-1 0 0,0 0 0 0,9-1 0 16,1 10 0-16,-5-15 1 0,-1 14-1 0,2-9 0 0,3 4 0 15,-5-6 10-15,-4 3-2 0,0 0-2 0,10 8-1 16,-10-8-10-16,0 0 1 0,0 0 1 0,11 4 1 16,-11-4 0-16,0 0 1 0,12 3 0 0,-3-3 0 15,0-5 0-15,-2 16 0 0,2-13 0 0,-1 6 0 16,-2-6 10-16,-2 7-2 0,5-5-1 0,0 3-2 0,-2-8-8 16,0 8 1-16,0-1 0 0,0 0 1 0,2 0 0 15,-3 6 0-15,0-11 1 0,2 7 0 0,2-4-1 16,-2 1 1-16,-8-1 0 0,0 0 0 0,14 0 9 15,-7 4-1-15,2-5-2 0,3 5-1 0,-5-7-8 16,5 10 0-16,-6-9 1 0,0 0 1 0,1 2 0 16,5 9 0-16,-12-9 1 0,8 7 0 0,-4-12 0 0,2 5 0 15,-6 0 0-15,0 0 0 0,0 0 0 0,0 0 0 16,0 0 1-16,0 0 0 0,0 0-1 0,0 0 0 16,0 0 1-16,0 0 0 0,0 0-3 0,0 0 1 15,0 0 0-15,0 0 1 0,0 0-23 0,0 0 5 0,0 0 4 16,0 0 4-16,0 0-267 0,0 0 125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45:04.006"/>
    </inkml:context>
    <inkml:brush xml:id="br0">
      <inkml:brushProperty name="width" value="0.05292" units="cm"/>
      <inkml:brushProperty name="height" value="0.05292" units="cm"/>
      <inkml:brushProperty name="color" value="#FF0000"/>
    </inkml:brush>
  </inkml:definitions>
  <inkml:trace contextRef="#ctx0" brushRef="#br0">397 8321 1376 0,'0'0'0'0,"0"0"0"0,0 0 0 0,0 0 0 0,0 0 0 0,0 0 0 0,-14-17 0 0,-5 5 0 0,15 4-33 0,12-1 14 0,-19 3 7 0,0-5 5 0,11 11-2 0,0-8 3 0,-9 4 1 0,0-1 1 0,9 5 20 0,0 0-4 16,0 0-2-16,0 0-2 0,0 0-1 0,0 0-2 0,0 0-1 15,0 0-1-15,0 0 3 0,0 0-2 0,0 0 0 16,0 0-1-16,0 0 8 0,0 0-2 0,18-3-2 16,-7 5-2-16,16-1 8 0,8-1-3 0,-10-3-2 15,2-4-2-15,6 3 5 0,4 1-2 0,1-9-2 16,-8 3-1-16,8 3 2 0,-3 1-1 0,-3-4-2 15,-6 2-1-15,19-3 2 0,4 9-2 0,-13-5 0 16,-7 4-1-16,17-6 0 0,-2 12 0 0,1-11-1 16,-8 5-1-16,2-1 2 0,-2-1-1 0,3-1-1 15,-6-3 0-15,14 6 2 0,-7 4-1 0,10-11-1 16,-8 3 0-16,12 0 5 0,-8 10-1 0,10-19-1 16,-9 3-1-16,8 4 9 0,-16 8-3 0,14-12-2 0,3 3-1 15,4 3 10-15,-6-2-4 0,10 0-2 0,-10 2-3 16,-1-1 7-16,-7 6-3 0,6-8-3 0,-3 7-1 15,11 0 2-15,-10 0-2 0,9 2-1 0,1 0-2 16,-4 2 3-16,-7 6-1 0,10-8-2 0,-13 5 0 0,19-2 2 16,-10 0-2-16,7-1-1 0,-11 3 0 0,11 0 1 15,-12-1-1-15,10-1 0 0,-8 1-1 0,9-5 4 16,-7 1-1-16,15-2-1 0,-8 1-1 0,7 1 5 16,-12 5-2-16,9-10-1 0,-6 4-1 0,9 1-4 15,-9 2 0-15,9 1 0 0,-4 2 0 0,0-4 2 16,-6 9-1-16,4-10 0 0,-2 3 0 0,8 2 9 15,-8-4-3-15,9 4-1 0,-10 1-1 0,10-3-8 0,-11 0 0 16,7-1 1-16,-5 2 1 0,7 0 9 0,-7 2-1 16,6-5-2-16,-9-2-1 0,6 6 1 0,-8 6-1 15,8-9-1-15,-8-1-1 0,14-2-7 0,-9 5 1 16,9-3 1-16,0 0 0 0,1-1 10 0,-11 0-2 0,10-2-1 16,-12-2-1-16,15 4-7 0,-5 0 1 0,0-2 1 15,-5-2 0-15,1 4 0 0,-11 10 1 0,13-10 0 16,-11-6 0-16,16 3 2 0,-5 14 0 0,11-16 0 15,-9 8-1-15,2-3-2 0,-5-4 1 0,9 6 0 16,-14-9 0-16,15 6 2 0,-7 9 0 0,2-9 0 16,-10 0 0-16,6-5 0 0,-10 3 0 0,13 3-1 15,-10-4 0-15,14 4 9 0,-6 2-2 0,3-4-1 16,-6-3-2-16,-3 4 3 0,1 3-2 0,5-8-1 16,-7 5-1-16,13 3 2 0,-14 1-1 0,10-7-1 0,-8 2 0 15,4-5-11-15,-8 7 2 0,17-3 1 0,-5-2 1 16,8 4 2-16,-9 0 0 0,7-5 1 0,-8-3 0 15,11 3-1-15,-11 0 0 0,8 1 1 0,-8-1 0 16,6 0 13-16,-6 2-3 0,7-3-2 0,-10 2-1 0,11-3 3 16,-7 0-2-16,3 3-1 0,-3 3-2 0,-2-5 13 15,-6 6-3-15,10-3-3 0,-11 3-3 0,13 0-4 16,-10-4-1-16,9 4-1 0,-7 3 0 0,-1-2 3 16,-4-1-1-16,6 0-1 0,-8 2-1 0,6-1 2 15,-2 0 0-15,-1 1-1 0,-5-3-1 0,2 1 1 16,-9 2-1-16,10-5 0 0,-7 2-1 0,8 1 2 0,1 4-1 15,2-6-1-15,-6 0 0 0,5 2 2 16,-11-1-1-16,6 0-1 0,-7-2 0 0,5 3 2 0,1 0 0 16,2 1-1-16,-8 1-1 0,5-3 2 0,-6 2 0 15,2 1-1-15,-10-2-1 0,6 0 2 0,-4 1-1 0,8 0-1 16,-10 3 0-16,9-3 1 0,-6 3-1 0,4-1 0 16,-6 2 0-16,-2-3 0 0,2 2 0 0,-6-1 0 15,-2-1 0-15,-6 4-1 0,-3-2 0 0,-2-1 0 16,-3 0 0-16,-1 2-15 0,-2-3 4 0,-3-1 2 15,4 3 2-15,-7-1-26 0,1 0-27 0,-3-2 29 16,-2 7 15-16,3-7-120 0,-4-2 65 0,2 4 32 16,0-2 19-16,1 4-378 0,-8-4 169 0</inkml:trace>
  <inkml:trace contextRef="#ctx0" brushRef="#br0" timeOffset="1365.24">7159 1381 1485 0,'0'0'0'0,"0"0"0"0,0 0 0 0,0 0 0 0,0 0 0 0,0 0 0 0,0 0 0 0,22 31 0 0,-1 10-42 0,-8-4 17 0,6 14 10 0,-8-4 6 0,2 0-14 0,-5-1 8 0,4 5 3 0,-5-1 3 0,3 1-6 0,-9 3 4 0,7 4 2 0,-8-4 2 15,4 4 0-15,-6-7 1 0,9 1 2 0,-6-6 0 0,3 0 21 0,-4-1-4 16,5 4-3-16,-6-4-2 0,3 7 11 0,-8 6-4 16,11 3-3-16,-6-3-3 0,4 9 9 0,-8-7-3 15,12 5-4-15,-7 0-2 0,6 7 59 0,-6 1-33 0,8 11-17 16,-8-2-10-16,12 0 13 0,-8-3-9 0,6 2-6 15,-4-3-2-15,6 13 5 0,-7-4-3 0,11 2-2 16,-11-10-1-16,15 2 14 0,-12 2-4 0,7 4-3 16,-14-5-2-16,16 8-9 0,-8-9 1 0,1 0 0 15,-5-4 0-15,4 4 17 0,-9 0-4 0,4 9-3 16,-4-6-2-16,3-1 3 0,-3-4-3 0,2 6-1 16,-7 2-2-16,7 1 9 0,-3 1-3 15,3-3-2-15,-9-5-2 0,11 5 5 0,-3 9-3 0,1-3-2 16,-7 5-1-16,9-4 2 0,-6-7-2 0,4 4-1 0,-4 6-1 15,2 6 1-15,-4-6-1 0,4-2-1 0,-16-1-1 16,14 2 1-16,-11 12 0 0,8-5-1 0,-10-1-1 16,9-5 5-16,-7-3-1 0,6 8-1 0,-8-8-1 15,9 5 6-15,-7-7-2 0,7 0-1 0,-7-10-2 16,8 15 4-16,-5 2-2 0,6 6-1 0,-7-16-1 0,4 0 2 16,-4 0-2-16,8 9 0 0,-6-7-1 0,2 6 1 15,-2-4-1-15,1 1-1 0,-1-1 0 0,-1 6 1 16,-4 5-1-16,5 4-1 0,-5-7 0 0,4 6 4 15,-4 1-1-15,5 1-1 0,0-7-1 0,0 0 8 16,2-5-3-16,2 5-1 0,-3 0-1 0,3 7 1 16,2-5-1-16,2-8-1 0,0-1-1 0,-2 3 1 0,1 9-1 15,2-7 0-15,-7-6-1 0,7-2 1 0,-2 0 0 16,4 2-1-16,-8 5-1 0,3 5 1 0,3-9 0 16,-1 1-1-16,-3 1 0 0,2 10 2 0,-1-3 0 0,3-4-1 15,-1-10 0-15,2-2 1 0,3 6 0 0,-6-10-1 16,-1-2 0-16,4 6 2 0,3-6-1 0,-6-5-1 15,3-6 0-15,1 3 1 0,-4 7-1 0,2-4 0 16,-1-7-1-16,2 2 2 0,-1-6 0 0,1-1-1 16,-5-8 0-16,7 5 4 0,-1 6-2 0,-2 1-1 15,-2 9 0-15,3 0 3 0,-2-6-1 0,3-6-1 16,-3 1-1-16,0 2 3 0,0 6-1 0,1-2-1 16,-2 5-1-16,1-5-12 0,-3-4 2 0,2-7 1 15,0 3 2-15,-3-5 6 0,1 7-1 0,-2-3 0 16,2 2 0-16,-1 0 2 0,-1 1-1 0,3-2 0 15,1-6-1-15,1 0 1 0,-3 6-1 0,1-9 0 0,-2 4 0 16,5 4 1-16,1 5-1 0,-1-12 0 0,0-2 0 16,2-8 9-16,-6-2-2 0,5-3-2 0,0-4-1 15,3 0 1-15,0 3-1 0,-4-3-1 0,4 5-1 16,-2-3 0-16,2 1-1 0,-1-8-1 0,-3 6 0 0,2-5-2 16,1-5 0-16,1-2 0 0,-4-1 0 0,3-2-4 15,1 0 1-15,-1-8 1 0,-5 2 0 0,4-5-11 16,2 2 3-16,-4-4 3 0,-4 0 1 0,4-4-14 15,1 3 5-15,0-4 3 0,-3 1 3 0,2-6-202 16,5 9 97-16,-5-9 50 0,0 0 28 0,0 0-347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46:20.690"/>
    </inkml:context>
    <inkml:brush xml:id="br0">
      <inkml:brushProperty name="width" value="0.05292" units="cm"/>
      <inkml:brushProperty name="height" value="0.05292" units="cm"/>
      <inkml:brushProperty name="color" value="#FF0000"/>
    </inkml:brush>
  </inkml:definitions>
  <inkml:trace contextRef="#ctx0" brushRef="#br0">20248 5915 1019 0,'0'0'0'0,"0"0"0"0,0 0 0 0,0 0 0 0,-30 15 0 0,2 3 0 0,0 3 0 0,0 3 0 0,-2 10 0 0,0-1 0 0,-11 0 0 0,-2 1 0 0,-8 4 1 0,-2-2 0 0,-1 5 0 16,1 9 0-16,-9-3 2 0,-5 9 0 0,-13 8-1 15,-5 2 0-15,-6 6 17 0,5 3-4 0,-19 12-3 16,-10 7-3-16,-5 13 90 0,5-1-48 0,-8 8-24 16,-1-10-14-16,-3 19 82 0,13-9-45 0,10-8-24 15,11-15-13-15,5-2 36 0,8-10-24 0,14-13-13 16,9-2-6-16,15-4 12 0,6-10-8 0,14-7-4 16,10-12-3-16,3-4-127 0,1-1 60 15,16-6 31-15,2-15 16 0,12-2-275 0</inkml:trace>
  <inkml:trace contextRef="#ctx0" brushRef="#br0" timeOffset="38.72">18030 8137 649 0,'0'0'0'0,"9"-15"0"15,7 0-279-15,0-6 131 0</inkml:trace>
  <inkml:trace contextRef="#ctx0" brushRef="#br0" timeOffset="349.98">20725 6694 24 0,'0'0'-11'15,"0"0"5"-15,-43 10 3 0,-2 3 2 0,-7 3 530 0,4 3-261 16,-8 5-66-16,1 6-43 0,-1 11-21 0,0 12-16 16,-2 9-20-16,-2 1-22 0,-6 14-21 0,-9-5-20 15,-10 10-14-15,1-5-11 0,-2 28-29 0,1-5 7 0,-14-4 4 16,-3-8 2-16,6 7 18 0,12-5-7 0,-5 9-4 15,0-8-2-15,-1 4-15 0,7-14 4 0,5 0 3 16,10-2 2-16,8 4-8 0,6-12 2 0,9-3 2 16,1-6 2-16,5-14-10 0,7-8 3 0,7-7 3 15,1-7 2-15,12-8-70 0,5-7 38 0,3-2 20 16,5-3 10-16,7-6-254 0,8-3 119 0</inkml:trace>
  <inkml:trace contextRef="#ctx0" brushRef="#br0" timeOffset="384.03">18695 8741 892 0,'0'0'0'15,"7"-16"0"-15,6-1-360 0,9-6 164 0</inkml:trace>
  <inkml:trace contextRef="#ctx0" brushRef="#br0" timeOffset="729.37">22082 7345 26 0,'0'0'-12'16,"0"0"6"-16,0 0 3 0,0 0 1 0,0 0 534 0,0 0-262 15,-21 19-57-15,6-1-46 0,-7 7-36 0,3 1-12 16,-5 13-17-16,-3 2-21 0,-8 3-70 0,-5 10-4 16,-2 5-2-16,-1-7-3 0,-8 6-92 0,3-5 42 0,-18 14 22 15,-9 1 13-15,-8 14-70 0,3-2 39 0,0-2 21 16,4-6 12-16,-8-5-9 0,-5-2 10 0,-3 2 5 15,5-4 2-15,4 3 131 0,5-9-63 0,1-2-31 16,4-9-16-16,5-5 100 0,13-6-56 0,5-2-29 16,11-3-15-16,5-4 32 0,7-3-24 0,5 0-13 15,1 0-7-15,5 1-119 0,4-5 55 0,2 5 27 16,4-3 15-16,1 2-387 0</inkml:trace>
  <inkml:trace contextRef="#ctx0" brushRef="#br0" timeOffset="1083.98">22613 9051 510 0,'0'0'-235'0,"0"0"112"0,0 0 54 0,0 0 30 0,-34 27 462 0,8-3-179 0,-3 3-67 0,4 2-36 0,-7 1-26 0,3 8-27 15,-10 0-24-15,10 1-21 0,-11 1-30 0,6-4-5 16,-4-1-4-16,4-3-2 0,-4-3-7 0,1-4 3 15,-8 3 1-15,7-5 0 0,-11 2 19 0,-2 1-7 0,-8 4-4 16,6 0-3-16,0 3 12 0,0 7-4 16,-3 1-2-16,-3 5-2 0,-19-2-7 0,4 0-1 15,-4 2 0-15,10-3 0 0,2-2-382 0,0-2 173 0</inkml:trace>
  <inkml:trace contextRef="#ctx0" brushRef="#br0" timeOffset="1848.11">16507 9994 1253 0,'0'0'0'0,"0"0"0"15,0 0 0-15,0 0 0 0,0 0 0 0,0 0 0 0,0 0 0 0,0 0 0 0,0 0-3 0,0 0 1 0,0 0 1 0,0 0 0 0,0 0-1 0,17-3 0 0,3 7 1 0,-3 5 0 0,7-2-2 16,-5 4 1-16,6 4 0 0,1 4 1 0,4 1-1 16,2 3 1-16,5 4 0 0,2 1 0 0,8 6 0 15,5 14 1-15,-1-3 0 0,1 6 0 0,2 1 0 0,-1-3 0 16,3-1 0-16,-1 1 0 0,7 0 1 0,2-1-1 16,3 0 0-16,-5 2 0 0,3-2 2 0,-9-2-1 15,3-1 0-15,-2-2 0 0,4 4 2 0,0-3-1 16,-1 0 0-16,-4-4-1 0,-2-2 1 0,-3 2 0 0,3 5-1 15,-9 6 0-15,3 1 1 0,-3 0-1 0,4 0 0 16,-9 1 0-16,5 0-7 0,2-3 2 0,-6-3 0 16,-5 2 1-16,0-6-162 0,-9-3 80 0,1-1 39 15,-4-9 21-15,-5-3-38 0,-6-4 30 0,3-7 16 16,-6 8 8-16,-1-13-159 0,-6 2 79 0</inkml:trace>
  <inkml:trace contextRef="#ctx0" brushRef="#br0" timeOffset="2313.31">16402 10343 429 0,'0'0'-202'0,"0"0"98"0,0 0 47 0,-22-12 26 0,9-4 471 0,2 17-191 0,3-11-68 0,8 10-35 0,-2-10-35 0,2 10-23 16,6 2-24-16,-6-2-20 0,13 7-66 0,-2 12 9 15,3-7 6-15,1 6 3 0,3 0-17 0,0 15 11 16,4-3 5-16,-5 7 3 0,10 0-8 0,4 3 5 0,2 6 2 15,-1 3 1-15,3 9 1 0,-1 18 0 0,12-6 0 16,0 1 0-16,10 5-7 0,4-7 2 0,2-1 1 16,-2-1 1-16,1 5 11 0,-5 0-2 0,2-9-1 15,5-4-1-15,0-6-3 0,1 0 0 0,2-9 0 16,-8-1 0-16,0-1 24 0,-5 1-5 0,0 1-4 16,1 1-3-16,2 13 3 0,-5-2-3 0,1 0-3 15,0 2-2-15,-1 0-25 0,-7-7 4 0,3-5 3 16,-5-1 3-16,-6-2-8 0,-3 1 3 0,2-11 3 15,-4 3 2-15,-7 1-66 0,3 1 37 16,-6-12 18-16,-3-1 10 0,-5-7-24 0,-2 1 16 0,-7-15 7 16,-4 6 4-16,-9-3-306 0</inkml:trace>
  <inkml:trace contextRef="#ctx0" brushRef="#br0" timeOffset="2729.66">15889 11048 317 0,'0'0'-154'0,"0"0"76"0,0 0 37 0,-21-20 19 0,7 4 476 0,5 12-200 0,4-8-72 0,5 12-38 0,1-19-58 0,1 12-21 0,7 2-19 16,2-2-17-16,6 3-39 0,5 18 4 0,2-10 3 15,0 1 2-15,9 13-16 0,2 1 8 0,3 9 5 16,4-1 1-16,2 9-8 0,1 2 5 0,15 9 2 16,-1 6 1-16,11 16 1 0,0 8 0 0,1 6 1 15,2-5 0-15,-2-1 1 0,7-3 0 0,-1 6 0 16,-2-6 0-16,3 9 3 0,-13-3-1 0,-1-6 0 15,3-12-1-15,-4-1 4 0,7-8-1 0,-5-4-1 16,-1 0-1-16,0-5 2 0,-10 1-1 0,2-8 0 0,-7 8-1 16,0-6 0-16,3 6-1 0,-6-8 0 0,1-3 0 15,0-1-35-15,-7-4-29 0,-7-3 31 0,-1 1 16 16,-4-3-201-16,-8-2 99 0</inkml:trace>
  <inkml:trace contextRef="#ctx0" brushRef="#br0" timeOffset="3263.37">15752 11967 606 0,'0'0'-272'0,"0"0"128"0,0 0 61 0,0 0 35 0,-19 24 408 0,-2-1-143 0,5 0-64 0,-2 8-41 0,-1-6-5 0,0 1-33 0,-1-3-26 0,-6 2-18 15,-3 0 0-15,-3-2-13 0,-1 2-8 0,4 0-4 0,-16 0 57 16,5 3-30-16,-1 1-16 0,0 4-8 0,-2 7 42 15,-3 6-23-15,-3 1-12 0,-7 2-7 0,0 6 25 16,0 1-12-16,-9 1-8 0,8-3-4 0,-2 3 6 16,6 9-3-16,1-10-3 0,5 5-2 0,0-4 3 15,3-3-2-15,0-8-1 0,2-2-2 0,4-2 1 16,0-7-1-16,5-5-1 0,7 1-1 0,1-5-1 16,2-2-1-16,6-4 0 0,3-1 0 0,2-6-37 15,4-1-30-15,5-1 32 0,2 1 17 0,4-8-367 0,-1 2 166 16</inkml:trace>
  <inkml:trace contextRef="#ctx0" brushRef="#br0" timeOffset="3630.68">15719 13082 448 0,'0'0'-210'0,"0"0"101"0,-22 25 50 0,-1-5 26 16,3 0 504-16,1 8-183 0,-3-1-62 0,1 0-48 16,-1-3-43-16,0 6-17 0,-2-3-12 0,-1-1-18 0,-1-2-36 15,1 1-16-15,-3 3-13 0,-5-4-9 16,0 8-24-16,0 5 4 0,-1-1 3 0,0 12 2 0,-8 4-5 15,4 0 3-15,-9 1 2 0,-2 1 0 0,-9 0 2 16,-3-3 0-16,4 1-1 0,4 6 0 0,1-2 3 16,6 13-1-16,-1-15 0 0,5-2-1 0,5-4 4 15,5-3-1-15,0-9-1 0,7-5 0 0,2-10-1 16,9-2-1-16,-1-3 0 0,3-6 0 0,9-4-128 16,3-6 63-16,-8 7 31 0,8-7 16 0,9-4-374 15,-3-8 169-15</inkml:trace>
  <inkml:trace contextRef="#ctx0" brushRef="#br0" timeOffset="3996.91">16730 13488 479 0,'0'0'-222'0,"0"0"106"0,0 0 52 0,0 0 28 16,0 0 472-16,-17 17-189 0,2 1-67 0,-4-4-34 16,6 1-25-16,2 6-25 0,-1-3-25 0,-4 2-21 15,3 1-25-15,-4 0-10 0,1 2-6 0,-15 0-5 0,2 9-136 16,0 6 61-16,-8-6 32 0,0-2 18 0,-5 5-76 15,4 0 45-15,-1 1 24 0,-2-3 14 0,-2 6-22 16,2 6 18-16,-6-6 9 0,-8 3 5 0,7 8 16 16,0 7-5-16,2-14-3 0,4-9-2 0,1 5 37 15,2-6-14-15,8-3-8 0,2-4-4 0,5-1 56 16,2-2-34-16,6-4-17 0,-2-2-9 0,4-1-19 16,8 0 5-16,-3-8 2 0,-1 3 1 0,8-4-333 15,2 2 152-15</inkml:trace>
  <inkml:trace contextRef="#ctx0" brushRef="#br0" timeOffset="17130.71">7324 8550 664 0,'0'0'0'0,"0"0"0"0,0 0 0 0,0 0 0 0,0 0 0 16,-18-22 0-16,9 1 0 0,1 7 0 0,0-3 35 0,-2 2-15 0,3 1-8 0,0 3-4 0,2-2-8 0,-8-3 0 0,8 5 0 0,0 1 0 0,-2-2 15 0,-5-1-4 16,5 6-2-16,-3-7-2 0,1 3 16 0,2 3-5 0,-5-1-4 15,-4 1-3-15,0 2 68 0,6 9-38 0,-6-6-20 16,-3 1-11-16,3 2 25 0,2 2-16 0,-3-2-8 16,-2-6-5-16,-2 6 17 0,0 6-8 0,-1-8-5 15,-2 2-4-15,2 4 19 0,-4 0-5 0,1 1-4 16,1-2-4-16,-4-5 55 0,2 4-32 0,-1 1-17 15,1-6-10-15,-5 8 28 0,-2-1-17 0,-1-1-8 16,-9-3-5-16,11 4 18 0,-8-1-9 0,4-1-5 16,-10 0-4-16,15 2 0 0,-8-3-1 0,11 3-1 15,-5 2-1-15,5-2 3 0,-2 3-1 0,6 2-1 16,-8-1-1-16,5 3 11 0,2 1-3 0,-2-1-2 16,-5 3-2-16,6 1 4 0,-6 5-2 0,1 3-2 0,-4-1-2 15,3 1 2-15,-2 4-1 0,6 2-2 0,-4 7-1 16,1-5 2-16,2 4-1 0,5-2-1 0,0-3-1 15,5 3 1-15,-5 1-1 0,-1-1-1 0,-1-3 0 16,8 1 0-16,-2 0 0 0,4 0 0 0,-2-2 0 0,6 0-1 16,-7 2 0-16,11 7 0 0,-5 1 0 0,7-4 0 15,-5 4 0-15,9 4 0 0,-8-1 0 0,10 5 0 16,-6-8 0-16,11 3 0 0,-6-1 0 0,13 1 0 16,-8 2 0-16,10 2 0 0,-8-1 0 0,10 5-1 15,0 10 1-15,2-13 0 0,-1 0 0 0,7 0-1 0,-3-4 0 16,5-2 0-16,0-2 1 0,0-1-2 15,-2-1 0-15,9-3 1 0,-4 3 0 0,4 1 0 0,-2 0 0 16,7 0 0-16,-6 0 0 0,9-2 1 0,-8 5 0 16,11-6 0-16,-6 5 0 0,0-6-2 0,-6-6 0 15,10 0 1-15,-6-2 0 0,11-1-14 0,-8-6 4 16,12 0 2-16,-3-2 2 0,7-1 3 0,0-1 1 0,-3-6 1 16,-5 1 0-16,3-6 1 0,-10-2 0 0,12-4 1 15,-3-1 0-15,3-4 4 0,-4-2-1 0,2-5-1 16,-1-2 0-16,0-1 6 0,-9-5-2 0,6-6-1 15,-5-2-1-15,5-2 6 0,-13-1-3 0,12-6-1 16,-5-1-1-16,3-10 18 0,-6 10-4 0,4-4-4 16,-3 0-4-16,5 0 3 0,-10 0-3 0,0 0-3 15,-2-6-1-15,-3-4-6 0,-8 3 0 0,5-14 0 0,-6 3 0 16,2-4 1-16,-6 9 0 0,2-4-1 0,-6 8 0 16,-1-14 4-16,-6 13-1 0,2-15-1 0,-6-2-1 15,0 8 13-15,-6 1-3 0,2 4-3 0,-7 0-2 16,-2 4 9-16,2 4-4 0,-2-10-2 0,0 7-2 15,-3-10 19-15,0 12 21 0,1-6-24 0,-1 0-12 16,2 3 6-16,-7 8-8 0,1 0-5 0,-2 6-2 0,6-3 20 16,-3 7-9-16,-2-1-5 0,-3-1-3 0,0-1 10 15,-4 11-4-15,4-2-2 0,-7-2-3 0,6-2 5 16,-8 5-2-16,6 7-2 0,-5-1-2 0,4 1 1 16,-8 8-1-16,8-2-1 0,-9-1-1 0,-4 6-6 15,2 2 1-15,-7 6 0 0,-6-3 0 0,1 3-1 16,1 5 1-16,3 1 0 0,3 0 0 0,-2-2-1 0,0 11 1 15,3-5 0-15,-5 3 0 0,8 1-1 0,-6 0 0 16,15 5 1-16,-11-4 0 0,15 1-1 0,-5 7 1 16,11-4 0-16,-5 3 0 0,7 0-3 0,-3 4 1 15,7-3 1-15,-1 7 0 0,4-5-17 0,-3-2 4 0,6 4 4 16,-2-3 2-16,2 4-65 0,-5-5 36 0,7 2 19 16,0-2 10-16,-2-1-106 0,-1 2 56 0,3 4 28 15,0-1 15-15,2 10-362 0,-8 8 163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951.42279" units="1/cm"/>
          <inkml:channelProperty channel="Y" name="resolution" value="1522.63013" units="1/cm"/>
          <inkml:channelProperty channel="T" name="resolution" value="1" units="1/dev"/>
        </inkml:channelProperties>
      </inkml:inkSource>
      <inkml:timestamp xml:id="ts0" timeString="2025-02-17T06:47:00.85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1" timeString="2025-02-17T06:47:01.713"/>
    </inkml:context>
  </inkml:definitions>
  <inkml:trace contextRef="#ctx0" brushRef="#br0">19392 9467 0,'-43'25'0,"29"-14"15,3-4-15,-11-7 31</inkml:trace>
  <inkml:trace contextRef="#ctx1" brushRef="#br0">10789 6752 658 0,'0'0'0'0,"0"0"0"0,0 0 0 0,0 0 0 0,0 0 0 0,0 0 36 0,0 0-16 0,0 0-7 0,0 0-5 0,0 0 30 0,0 0 19 0,0 0-27 0,0 0-15 16,0 0 32-16,-4-3-23 0,4 3-11 0,-10-1-6 16,5 1 33-16,1 0-16 0,4 0-9 0,-9 2-5 15,9-2-5-15,-10 2-1 0,10-2-1 0,-5 7-1 16,5-7 7-16,-6 4-2 0,6-4-1 0,-7 10-2 0,5-5 5 15,-2-1-2-15,4 3-1 0,-4-1-2 0,3 0 1 16,0 2-1-16,1 2-1 0,-3-3 0 0,2-1 9 0,0 4-3 16,2 2-2-16,-2-1-1 0,1 1-6 0,0 3 0 15,0 1 0-15,0-1 0 0,0 2 16 0,1 3-3 16,1 1-3-16,0 0-2 0,-2-3 24 0,0 9 25 16,1-2-28-16,-1 0-14 0,0-2 22 0,-1 2-19 15,2 0-8-15,-1-2-5 0,0-2 15 0,-1 3-8 16,1-2-4-16,0-2-3 0,-2-2 2 0,1-1-2 15,4 1-1-15,-3-2-1 0,0-1 3 0,0 0-1 16,0-3-1-16,0 0-1 0,0-1 3 0,0-1-2 16,0-1 0-16,0-3-1 0,0 4-7 0,0-6 0 15,0-4 1-15,0 9 1 0,0-9-1 0,-3 7 1 16,3-7 0-16,0 0 1 0,0 0-13 0,-2 6 3 16,2-6 3-16,0-6 1 0,0 6-140 0,0-7 71 15,0 1 35-15,1-1 19 0,0 0-281 0,0-2 131 16,1 0 64-16,-1-1 39 0,0 0-47 0</inkml:trace>
  <inkml:trace contextRef="#ctx1" brushRef="#br0" timeOffset="813.12">10781 6703 241 0,'0'0'0'0,"0"0"68"0,0 0-32 0,0 0-16 0,0 0-8 0,0 0 91 0,0 0-50 0,0 0-25 0,0 0-14 0,0 0 78 0,0 0-44 16,0 0-23-16,0 0-12 0,0 0 48 0,0 0-29 16,0 0-16-16,0 0-9 0,0 0 19 0,0 0-12 15,0 0-6-15,4-3-3 0,-4 3 17 0,7-6-8 16,-2 6-5-16,-5 0-3 0,7-2-5 0,1 2 0 16,-2 0-1-16,1 0 0 0,-1 0 1 0,4 2 0 0,-1-2 0 15,5 0 0-15,-6 0 6 0,8 0-1 0,-2 0-2 16,3 0-1-16,-2 0-2 0,3 0 0 0,2 0-1 0,-1-2 0 15,-3 0 3-15,4 0-1 0,-1 2 0 0,0-1-1 16,-4-1 1-16,1 2 0 0,3 0-1 0,-4-1 0 16,-2 0 1-16,2-2 0 0,-1 3-1 0,-1-3 0 15,-3 0 5-15,4 4-2 0,-4-1-1 0,4 0 0 16,-6 0-4-16,3 2 0 0,-1-2 0 0,-4 3 0 16,0-3 2-16,2 3 0 0,0-1 0 0,-5 0 0 15,-3-2 1-15,11 4-1 0,-6-1 0 0,-5-3 0 16,0 0 8-16,7 5-2 0,-7-5-1 0,5 4-2 15,-5-4-2-15,6 7-1 0,-6-7 0 0,8 3 0 16,-8-3-4-16,5 4 0 0,-5-4 1 0,3 3 1 0,-3-3 4 16,7 3 0-16,-7-3-1 0,5 4-1 0,-5-4 1 0,0 0 0 15,6 6-1-15,-6-6 0 0,0 0-7 0,2 7 2 16,-2-7 0-16,0 8 1 0,0-8 4 0,1 11 0 16,-1-5 0-16,-3 1-1 0,2-1 3 0,1 2 0 15,0 2-1-15,-3 0-1 0,2-1-1 0,2 6 0 16,-1-3 0-16,0 2 0 0,0-4 1 0,3 10 0 15,-3-3 0-15,0 0 0 0,0 0 0 0,1 4 0 16,-1 0 0-16,-1 0 0 0,-3-2 6 0,5 4-1 16,-2 1-2-16,-3-1 0 0,2-3-6 0,3 3 1 15,-1-3 0-15,-1 3 0 0,-2-5-3 0,5 3 1 16,-2-3 1-16,-3-2 0 0,2-1 0 0,3 2 0 16,-3-2 1-16,0 0 0 0,-1-2 2 0,2 2-1 15,-2-4 0-15,-1 1 0 0,2-3 3 0,1 5 0 16,-2-5-1-16,-3 2-1 0,-1-3 3 0,4 4 0 0,-2-3-1 0,2-3-1 15,-1 2-2-15,0 2 0 0,1-5 0 16,-1 2 0-16,-2-1-38 0,5 0-31 0,-4-3 34 0,4-3 17 16,-3 11-249-16,3-7 119 15,0-4 59-15,0 0 35 0,-3-3-50 0</inkml:trace>
  <inkml:trace contextRef="#ctx1" brushRef="#br0" timeOffset="1508.06">10668 7502 147 0,'0'0'0'0,"0"0"253"0,0 0-119 16,0 0-59-16,0 0-31 0,0 0 11 0,0 0-25 0,0 0-14 0,0 0-8 0,0 0 29 0,0 0-19 0,0 0-8 0,0 0-5 16,0 0 9-16,5 3-5 0,-1-3-4 0,-4 0-1 15,9 2-2-15,-3 2-1 0,1-4 0 0,-3-2 0 16,-4 2 7-16,12 2-2 0,-7-4-1 0,2-2-1 16,-2 1 12-16,5 5-3 0,-2-4-3 0,-1 2-2 15,0-2 2-15,4 6-2 0,2-6-1 0,-4 2-2 16,-2 0 14-16,10 2-4 0,-2-2-3 0,-2-2-3 15,2 2 2-15,3 0-3 0,0-2-1 0,0 0-2 16,-3 0-1-16,4 2-1 0,2-3 0 0,-1-2-1 0,-1 2 7 16,4 6-2-16,-4-7-1 0,-2 1-1 15,1-1 4-15,3 8-2 0,-6-6-2 0,1-2-1 0,-2 1 4 16,4 7-2-16,-3-5-1 0,-1-2-1 0,-1 3-7 0,2 4 1 16,-4-5 1-16,0 1 0 0,0 0 8 0,1 6-1 15,-2-6-2-15,-2-2-1 0,-2 2-8 0,5 5 1 16,-4-5 1-16,0 0 0 0,0 0 2 0,2 4 1 15,-4-4 0-15,-5 0 0 0,5 0 2 0,6 8-1 16,-7-8 0-16,-4 0 0 0,6-3-2 0,0 8 0 16,-6-5 0-16,7 0 0 0,-7 0 3 0,5 2-1 15,-5-2 0-15,0 0 0 0,0 0 3 0,7 4-1 16,-7-4-1-16,0 0 0 0,0 0-4 0,0 0 1 16,0 0 0-16,0 0 0 0,0-6 1 0,0 6 0 15,0 0 0-15,0 0 0 0,0 0-166 0,6 0 81 16,-6 0 40-16,0-5 21 0,0 5-27 0</inkml:trace>
  <inkml:trace contextRef="#ctx1" brushRef="#br0" timeOffset="2880.85">11871 6740 726 0,'0'0'0'0,"0"0"-32"0,0 0 14 0,0 0 7 0,0 0 4 0,0 0 35 0,-6 2-9 0,-1-1-4 0,1 1-3 0,0-2 2 0,1 4-3 0,2-1-2 0,-2 0-2 16,1 1 17-16,0 0-5 0,2 3-4 0,1-1-4 16,-2 0 46-16,1 3-29 0,0 1-14 0,2 1-7 15,0-1 8-15,0 2-7 0,2 3-3 0,-2 4-2 16,1-3 5-16,1 9-3 0,1-2-2 0,-1-1 0 15,1-2 4-15,-1 8-2 0,2 1-1 0,-4-2-1 16,2-3 4-16,0 4-2 0,-2 1-1 0,0-1-1 16,0-3 5-16,-1 3-1 0,1 0-2 0,-1-1-1 15,-1-4 3-15,1 2-2 0,0-3-1 0,-1 1-1 16,2-4 4-16,-1 1-2 0,-3-3-1 0,2-2-1 0,1-1 1 16,1 0-1-16,0-6-1 0,0 1 0 0,0-1-15 0,0 2 2 15,0-10 3-15,0 0 1 0,0 5-208 0,0-5 101 16,3-3 50-16,1-5 28 0,-3 0-31 15</inkml:trace>
  <inkml:trace contextRef="#ctx1" brushRef="#br0" timeOffset="3607.28">11939 6708 498 0,'0'0'0'0,"0"0"23"0,0 0-10 0,0 0-6 0,0 0-2 0,0 0 20 0,0 0-9 0,0 0-5 0,0 0-3 15,0 0 4-15,2-5-3 0,-2 5-2 0,8-6-1 16,-8 6 3-16,9-3-2 0,-3 3-1 0,0 0-1 16,2 0 4-16,1 0-2 0,0 0-2 0,2 0-1 15,-4 0 18-15,7 0-5 0,-2 0-4 0,2 3-2 16,-4-3 1-16,6 2-2 0,-4-2-3 0,5 0-1 0,-6 0 9 0,5 1-3 16,-1 1-3-16,-1-1-2 0,1-1-1 15,0 1-1-15,3 1-1 0,0-1-1 0,-5 0 4 16,5 1-1-16,-1 1-1 0,-1-2-1 0,-1 2-3 15,1-1 0-15,-3-1 0 0,4 1-1 0,-6 1-1 0,4-1 1 16,-4 0 0-16,1 2 0 0,-4-3 3 0,5 1-1 16,-6 0 0-16,1 0-1 0,-2-2 0 0,3 3 0 15,-4-1 0-15,0-2 0 0,0 2 0 0,-5-2 0 16,12 2 0-16,-8-1 0 0,-4-1 0 0,6 2 0 16,-6-2-1-16,10 5 0 0,-10-5-2 0,8 2 1 15,-8-2 0-15,5 6 0 0,-5-6 0 0,6 8 0 16,-3-3 1-16,-1 1 0 0,0-1 6 0,0 2-1 15,-1 0-1-15,1 1-1 0,0-2-2 0,-2 3 0 16,0 0 0-16,1-1 0 0,1 2 5 0,-1 5-2 0,-1-3-1 16,1-1 0-16,1-2 8 0,-1 9-2 15,0-1-2-15,0 0-2 0,1-2-1 0,1 7 0 16,-1-7-1-16,-1 6-1 0,2-3-3 0,-1 4 1 0,-2-1 0 16,0-1 0-16,0-4-6 0,1 3 1 0,-2-3 1 0,-1 1 1 15,0-5 11-15,1 5-1 0,0-3-2 0,-2 1-1 16,1-4-1-16,-1 3-1 0,1 0-1 0,-1-3 0 15,-1-2-3-15,2 3 0 0,-1-1 1 0,-1-1 0 16,2-1 0-16,-1 1 0 0,-1-1 0 0,1-2 0 16,1-2-3-16,0 3 1 0,-1 0 0 0,1-4 1 15,-1-1-202-15,-2 3 98 16,3 1 47-16,-4-5 26 0,6-2-30 0,-3 5 29 16,3-5 16-16,-5 0 9 0,5 0-127 0,0 0 65 0,0 0 32 0,-6 0 19 0,6 0-29 0</inkml:trace>
  <inkml:trace contextRef="#ctx1" brushRef="#br0" timeOffset="4074.11">11799 7439 67 0,'0'0'0'16,"0"0"246"-16,0 0-117 0,0 0-56 0,0 0-31 0,0 0-13 0,11 0-13 0,-1 0-8 0,4 3-4 0,-4 0 4 0,10 1-4 0,-3 0-2 0,0 1-1 15,-2-1 8-15,8 6-3 0,-1-7-2 0,-1-1-2 16,-3 2 29-16,6 3-7 0,-2-4 20 0,-2-1-22 16,-1 0 36-16,3 1-29 0,-4-3-15 0,1 0-7 15,-1 0 14-15,3 4-9 0,-2-4-5 0,-1-3-3 16,-1 2 4-16,4 2-3 0,-4-2-1 0,-1 1-1 16,0 0-6-16,1 4 0 0,-1-8 1 0,0 4 0 15,-4-2 14-15,4 5-3 0,-6-4-2 0,3-1-1 0,-5 2-9 16,3 2 1-16,-1-2 0 0,-3 0 1 0,-1 0-8 0,3 2 2 15,-3 0 1-15,-6-2 2 0,7 2-9 0,-2 1 3 16,-5-3 2-16,7 4 2 0,-7-4-179 0,7 8 88 16,-7-8 44-16,0 0 24 0,3 4-127 0,1-2 70 15,-4-2 37-15,4-4 22 0,-4 4-37 0</inkml:trace>
  <inkml:trace contextRef="#ctx0" brushRef="#br0" timeOffset="6354.48">15763 9226 0</inkml:trace>
  <inkml:trace contextRef="#ctx1" brushRef="#br0" timeOffset="7758.24">6204 4673 576 0,'0'0'0'0,"0"0"0"0,0 0 0 0,0 0 0 0,0 0 0 0,0 0 0 0,0 0 0 0,0 0 0 0,0 0 0 0,0 0 24 0,6 2-5 0,1-1-4 0,3 1-3 15,-4 0 74-15,-1 0-42 0,8 1-21 0,-5-1-12 16,-1 0 24-16,2 1-17 0,1 1-9 0,-2-4-4 16,1 1 17-16,1 8-9 0,8-7-4 0,-9 0-4 15,2 0 11-15,3 6-4 0,5-3-2 0,-2-1-3 16,-3-2 5-16,6 5-3 0,4 0-2 0,-2-2-1 15,0 2 10-15,-1 0-4 0,1 0-2 0,1 0-2 16,-4-1-4-16,4 2-1 0,1 0 0 0,0-1-1 0,-5 1 5 16,5-2-1-16,2-1-2 0,-2-1-1 0,-3-2 10 0,10 8-2 15,-1-10-3-15,-2 2-1 0,-2-2 5 0,6 5-2 16,4-4-3-16,-5-1-1 0,-2 0 11 0,4 0-4 16,0 0-2-16,0 0-3 0,-5 0 0 0,8 2-2 15,0-4-1-15,-1 4-1 0,-4-2 24 0,7-2-6 16,9-1-5-16,-6 3-4 0,-8 0 3 0,7 0-3 15,1-3-3-15,-5 3-2 0,-7 0 9 0,9 5-4 16,-1-8-3-16,1 1-2 0,-9 0-1 0,9 4-1 16,3-6-2-16,0 2 0 0,-9 2 2 0,11-3-2 15,-3-1-1-15,1 2 0 0,-10-1 2 0,7 1-1 16,1-1-1-16,-2 1 0 0,-6 2 7 0,8-2-2 0,2 0-2 16,2 1-1-16,-6-1 2 0,6 1-1 0,4-4-2 15,-4 2 0-15,-6 1 1 0,5-1-1 0,3-3-1 16,-7-2 0-16,-5 4 2 0,10 2-1 0,2-1-1 15,-1-4 0-15,-10 0-10 0,15 7 2 0,-1-4 1 0,-3 1 1 16,-5 1 1-16,1 0 1 0,5-3 0 0,-2 5 0 16,-7-2-1-16,10 1 1 0,3-3 0 0,-1 1 0 15,-5 1 1-15,3-2 0 0,4-3 0 0,-4 0 0 16,1 2 0-16,-2 1 0 0,3-3 0 0,-3 2 0 16,7 0 4-16,-3 1-1 0,5 1 0 0,-4 1-1 15,-2-1-1-15,-2 1 0 0,5-2-1 0,-7 2 0 16,2-1 2-16,1 1 0 0,1 0-1 0,-2 2 0 15,1-2 1-15,-1 1 0 0,0-1-1 0,-4-1 0 16,4 1 2-16,-10 2-1 0,8-3-1 0,-8 3 0 0,8-1 3 0,-1 1-1 16,3 0 0-16,-2 4-1 0,2-4-9 0,-2-3 1 15,-1 6 2-15,1 0 1 0,-2-4 9 0,-5 1-1 16,6 0-1-16,-8 0-1 0,9 0-7 0,-3 1 0 16,-3-1 1-16,2 2 1 0,2 1 11 0,-5-1-2 15,4-2-1-15,-2 0-1 0,-1 2 4 0,-1 0-2 16,-1-2-1-16,3 0-1 0,-1 0 3 0,0 3-2 15,3-6-1-15,-3 3-1 0,2 0 1 0,1 0-1 16,0 0-1-16,-2 0 0 0,-2 0 15 0,3 0-4 16,-6-2-3-16,5 2-2 0,-3 0 1 0,3 4-2 15,-2-4-2-15,-2 1-1 0,1-1-11 0,-2 2 1 16,1 0 1-16,1 0 1 0,-4-1 9 0,-2 1-1 16,3 0-1-16,-4 1-1 0,2-3 4 0,-3 4-1 15,4-4-2-15,-2 4 0 0,3 0-2 0,1-3-1 0,0 2 0 16,2 1 0-16,-1-1 6 0,2 3-2 0,-3-1-1 15,1-2-1-15,2-3 1 0,-3 2-1 0,3 1-1 0,-3 2 0 16,3-4-8-16,-3-2 2 0,7 4 0 0,-7-2 1 16,5 0 2-16,0 5 0 0,-1-4 0 0,-1-2 0 15,-3 0 1-15,0 0 0 0,3 2 0 0,-4-2 0 16,3-2 1-16,-3 4 0 0,4-2 0 0,-3-3 0 16,4 2 2-16,-3 2-1 0,3 0 0 0,-4 4-1 15,3-5 3-15,-5 0-1 0,1 0-1 0,0 0 0 16,-2 0 1-16,3 0 0 0,0 1-1 0,-2 0-1 15,4-1 3-15,-1-1-1 0,4 1-1 0,-4-4 0 16,3 4 2-16,-2-5-1 0,4 0-1 0,-5 4 0 0,0-4 4 16,-2 2-1-16,4-1-1 0,-3 4-1 0,1-3 4 15,-1 1-2-15,2-3-1 0,-1-1-1 0,1 3 2 16,2 3-1-16,-4 0-1 0,0-3 0 0,0 2 0 0,-1 5 0 16,1-4-1-16,-3 0-1 0,1 0 2 0,0 0-1 15,0 0-1-15,-1-4 0 0,5 2 0 0,-3 2 0 16,5 0 0-16,-4 2 0 0,2-2 0 0,-3 0 0 15,1-2 0-15,2 1-1 0,-4 1 3 0,-3-1-1 16,4 1-1-16,-3-3 0 0,2 2 2 0,0 2 0 16,0 1-1-16,0-4-1 0,3 4 2 0,-1 0-1 15,2-3-1-15,-2 1 0 0,3-3-7 0,0 5 2 16,-1-1 0-16,-3-1 1 0,0-1 8 0,0 1-1 16,2 0-1-16,-1-2-1 0,0 1 14 0,1-1-4 15,2 0-2-15,2 0-2 0,-2 0 6 0,0-1-3 16,0 1-2-16,3 1-2 0,-6-3-1 0,3 2-1 15,-2 2-1-15,1-3-1 0,0 1 3 0,0 0-1 0,-1 2-1 0,-4-5-1 16,8 5-3-16,-1-2 0 0,-3 2 0 0,-3-2 0 16,2-1 3-16,0 3-1 0,-1-3-1 0,-1 2 0 15,-4-2 0-15,2 3 0 0,3-2 0 0,-3-2 0 16,-1 1 4-16,2-1-1 0,1 3-1 0,0-4 0 16,0 4 3-16,4-3-2 0,-4-1 0 0,1 2-1 15,2-1-11-15,-4-2 2 0,0 2 1 0,-1 2 1 16,0-4 0-16,-3 5 1 0,2-2 0 0,1-1 1 15,-1 1-2-15,-2 2 1 0,2 0 1 0,0-1 0 16,-1 0 1-16,2 1 0 0,-3-1 0 0,1 0 0 0,-2 0 0 16,1 2 0-16,0-4 0 0,0 4 1 0,-3-3 0 15,1 0 0-15,0 3 0 0,1-1 0 0,-3 0 0 0,2-1 0 16,2 0 0-16,-3 2 0 0,3-3 11 0,0 3-2 16,0-2-2-16,1 1-2 0,0 0 4 0,2-3-2 15,-2 4-2-15,-1-3-1 0,-2 2-1 0,0-1 0 16,1 2-1-16,-2-2-1 0,2 2 3 0,-1-2-1 15,2 1 0-15,-3 0-1 0,0 1-13 0,5-3 2 16,-4 3 2-16,1 0 2 0,2-2-1 0,-2 1 1 16,1 0 1-16,-1 0 1 0,-1-2-1 0,2 2 1 15,-1 1 1-15,-3-1 0 0,4-3 0 0,-2 4 1 16,-1-2 0-16,-1 2 0 0,0-4 0 0,2 4 1 16,-1-3 0-16,-1 1 0 0,2 0 14 0,2-2-3 15,-1 4-2-15,-2-1-2 0,0-2-1 0,3 1-2 16,-2 1 0-16,-1 0-1 0,1-3-11 0,-2 4 2 0,1-1 1 15,-2-1 1-15,0 2-1 0,-1-2 1 0,-3 2 1 16,1 0 1-16,-1-1 10 0,1-1-2 0,1 2-1 0,-3-3-1 16,-1 2 1-16,4 1-1 0,-3 0-1 0,-2-1-1 15,2 1-10-15,2 0 1 0,-2 1 2 0,0-1 1 16,0-1 8-16,-1 1 0 0,-1 1-1 0,0-1-1 16,2 0 5-16,-4 0-2 0,3 0-1 0,-3 0-1 15,0 0-12-15,2 0 2 0,-3 0 1 0,1 1 2 16,-2-1-1-16,2 0 1 0,-2 0 1 0,2 0 0 15,-4 0 0-15,3 0 0 0,-3 3 1 0,4-3 1 16,-4 0-1-16,3 0 1 0,-4 0 0 0,5 0 0 16,-4 0 0-16,-1 0 1 0,2 2 0 0,-2-1 0 0,3-1 0 15,-4 0 0-15,4 0 0 0,-1 2 0 16,-2-2 10-16,3 0-2 0,-2 2-2 0,1-1-1 0,-1-1-7 16,1 0 0-16,3 4 1 0,-2-4 0 0,1 0 8 0,2 0-1 15,-2 1-2-15,1 0-1 0,0 0-10 0,1 0 2 16,-2 1 1-16,2-1 1 0,1 0-1 0,-2-1 1 15,1 3 1-15,0-1 0 0,0-1 2 0,3 1 0 16,-4 1 0-16,3-3 0 0,-2 4 10 0,-1-2-2 16,2-2-2-16,-3 5-1 0,4-4-9 0,-2 2 1 15,0 0 0-15,2-1 1 0,-3 2 8 0,1-1-1 16,1-1-1-16,-2 1-1 0,4 0-11 0,-1 1 2 16,-3-3 1-16,4 2 1 0,-1-1 2 0,-1-1 0 15,1 3 1-15,-4-3 0 0,1 0-2 0,4-1 0 16,-5 0 1-16,1 3 1 0,-3-3-1 0,3 2 1 15,-3-1 0-15,2-1 0 0,-1 0 10 0,2 0-2 0,-5 0-1 16,3 0-2-16,-4 0 4 0,2 0-2 0,0 0-1 0,-2 0-1 16,-1 0 1-16,4 0-1 0,-5 0-1 15,2 0 0-15,-1 0-11 0,0 0 1 0,-1 0 2 0,0 0 1 16,2 0-2-16,-4 0 2 0,0 0 1 0,1 0 0 16,-5 0-1-16,7 0 1 0,-7 0 0 0,0 0 1 15,4 0-5-15,-4 0 1 0,0 0 1 0,0 0 1 16,-7-3-275-16,7 3 130 15,-9-3 61-15,2-1 36 0,-4 1-54 0</inkml:trace>
  <inkml:trace contextRef="#ctx1" brushRef="#br0" timeOffset="9608.31">21750 4343 719 0,'0'0'0'0,"0"0"0"0,0 0 0 0,0 0 0 0,0-9 0 0,0 2 62 0,0 7-26 0,1-8-14 0,0 0-9 0,-1 4 91 0,0 4-51 15,3-9-25-15,-3 9-13 0,0-6 26 0,0 6-20 16,1-6-11-16,-1 6-5 0,0 0 16 0,0-5-9 0,0 5-5 15,1-6-3-15,-1 6 3 0,0 0-3 0,0 0-1 16,0 0-1-16,0 0 0 0,0 0 0 0,0 0-1 0,0 0 0 16,0 0 0-16,0 0 0 0,0 0 0 0,0 0-1 15,0 0 3-15,0 0-1 0,0 0 0 0,0 0-1 16,0 0-2-16,0 0 0 0,0 0 1 0,0 0 0 16,0 0 4-16,0 0-1 0,0 0 0 0,0 0-1 15,0 0 1-15,0 0-1 0,0 0-1 0,0 0 0 16,0 0 24-16,0 0-5 0,2-7-4 0,-2 7-4 15,3-6 5-15,-3 6-4 0,0 0-3 0,7-4-2 16,-7 4 13-16,0 0-5 0,0 0-3 0,0 0-3 16,0 0 0-16,0 0-2 0,0 0-2 0,0 0-1 15,0 0 9-15,0 0-3 0,0 0-3 0,0 0-1 16,0 0 6-16,0 0-3 0,0 0-2 0,0 0-2 0,0 0 15 16,0 0-4-16,0 0-4 0,-3-6-3 0,2 0 48 15,1 6-29-15,-6-4-15 0,3-1-7 0,3 5-12 0,-5-6 2 16,5 6 1-16,-3-4 1 0,3 4 12 0,-5-4-4 15,2 0-2-15,3 4-1 0,-7-2-3 0,7 2-1 16,-6-6 0-16,6 6 0 0,-8-4 0 0,8 4 0 16,-9-1 0-16,5-1 0 0,4 2 5 0,-8 0-1 15,1 0-1-15,-2 0-1 0,4 0 1 0,0 2-1 16,-2 2 0-16,-2-1-1 0,4 1 1 0,-3 2-1 16,-2 0 0-16,2 1 0 0,3-1 0 0,-4 6 0 15,-1-3 0-15,1 3-1 0,0-1-2 0,2 3 1 16,-1 2 0-16,-2-1 0 0,2-3-5 0,0 5 1 15,0 0 1-15,0-1 1 0,0-2 6 0,2 3 0 16,0-1-1-16,2-2 0 0,1 1-2 0,1-3 0 16,0 0 0-16,1-3 0 0,1 0 4 0,3 2-1 15,-1-4-1-15,2 0 0 0,0 1-1 0,2-4 0 0,3-1-1 0,-1 1 0 16,-1-2-2-16,6-2 1 0,-1-1 0 16,2-4 0-16,-6 4 2 0,9-5 0 0,-1-4 0 0,-2 4-1 15,2-2 3-15,-1-3-1 0,0-1 0 0,0-3-1 16,-3 2-2-16,3-3 1 0,-2 0 0 0,1-2 0 15,-5 4 12-15,4-2-3 0,-6 1-2 0,1 7-1 16,-1-2-11-16,0 0 1 0,-3 3 1 0,-2 1 0 16,1 1 0-16,-3 5 1 0,3-8 0 0,-3 8 1 15,6-10 8-15,-6 10-1 0,0 0-1 0,0 0-1 16,2-5-10-16,-2 5 2 0,-1 5 0 0,1-5 1 16,-1 6-2-16,-3 1 1 0,2 3 1 0,-1 2 0 0,1-1 2 15,-1 3 1-15,0 1 0 0,-2 5 0 0,1-6-1 16,-4 6 0-16,3 1 0 0,-2 1 1 0,0-2 0 0,0 6 0 15,2 1 0-15,0-6 0 0,-3-1 7 0,2 4-1 16,-1-1-2-16,2-4-1 0,-2-1-3 0,0 2 0 16,1 2 0-16,-3-6 0 0,0 0 7 0,0 2-2 15,-4 1-1-15,2-3-1 0,-2 0-6 0,1 1 1 16,-6-2 0-16,-1-1 1 0,5-1 4 0,-4-2-1 16,-2 0-1-16,-1-4 0 0,5 0 0 0,-3-2 0 15,2-2 0-15,-1-3 0 0,2 0 0 0,-1 0 0 16,4-5 0-16,-2-4 0 0,5 2 11 0,0 0-2 15,2-3-2-15,1 2-2 0,-1-2 1 0,7 1-1 16,2-2-2-16,2-1 0 0,-2 0 12 0,6 1-3 16,5-3-3-16,2 0-2 0,-4 2 8 0,9 1-3 15,3-5-3-15,1 1-2 0,-3 0-34 0,4 0-21 0,2-1 23 16,0 4 13-16,-4-3-191 0,6 0 94 0,-1 2 47 0,-2-2 27 16,-2 4-34-16,2-1 31 15,2 1 17-15,-2-3 10 0,-4 2-341 0</inkml:trace>
  <inkml:trace contextRef="#ctx1" brushRef="#br0" timeOffset="11529.75">22075 4333 379 0,'0'0'0'0,"0"0"314"0,0 0-146 0,9 6-67 0,0 1-40 0,-3 1 4 0,5 0-27 0,-1 3-17 0,-4-1-9 0,2-2 85 15,-1 6-45-15,-2-3-24 0,-1 1-14 0,0-1 49 0,0 1-30 16,-3 0-16-16,0 1-9 0,2-3 39 0,-3-2-22 16,0 3-11-16,-3-1-6 0,2-3 61 0,0 1-34 15,1-4-19-15,-3 2-7 0,3-6 14 0,-2 11-10 16,2-11-5-16,-4 6-3 0,4-6 106 0,0 0-55 16,0 0-27-16,0 0-14 0,0 0 29 0,0 0-22 15,3-9-11-15,-3 9-6 0,3-9 16 0,1 4-10 16,1-1-4-16,0-1-3 0,-1 1-5 0,2-4 0 15,1 3 0-15,2-3 1 0,-4 1-4 0,4 0 1 16,1-1 1-16,-2 4 0 0,-1-1-39 0,6 0-33 16,-4-2 35-16,0 3 19 0,-2 1-64 0,5-1 41 15,-2 1 20-15,-2 1 12 0,-1 0-68 0,7 1 38 0,-6 3 20 16,2-2 10-16,-4 2-114 0,6 0 60 0,-3 0 30 16,-2 0 17-16,1-1-39 0,5 1 27 0,-6-4 15 15,2 4 8-15,0-2-6 0,-1 2 6 0,-2-4 3 0,3 1 2 16,-4 0 0-16,1 3 1 0,-6 0 0 0,8-6 0 15,-8 6 32-15,6-5-6 0,-6 5 20 0,0 0-23 16,3-6 15-16,-3 6-19 0,0 0-8 0,1 8-5 16,-1-8 7-16,0 7-4 0,-1 0-3 0,1 0-2 15,0 0 2-15,1 2-1 0,-2 0-1 0,1-1-1 16,0-2 10-16,1 5-3 0,-1-1-2 0,3-2-1 16,-2-1 2-16,3 4-1 0,-3-2-2 0,2-2-1 0,-1-1 2 15,3 0-2-15,-1 0-1 0,0 0 0 0,0 0 12 16,3 0-3-16,1-1-3 0,-2-3-2 0,1 1 18 0,4-2-5 15,-2-1-4-15,4 0-4 0,-6 0 5 0,5-1-4 16,1-4-2-16,-5 3-3 0,5-2 10 0,-3 1-4 16,2-5-3-16,-3 2-2 0,0 0 2 0,2-5-2 15,-3 3-2-15,-2-2-2 0,3 0-3 0,-3-1 0 16,1-1-1-16,-1-3 0 0,-2 3 5 0,1 1-2 16,-4 1-1-16,0-3 0 0,2 4 12 0,0 2-3 15,-3-2-3-15,0 1-2 0,0-2 21 0,0 10 22 16,-4-5-25-16,4 5-13 0,-3-8 7 0,3 8-9 15,-5-3-5-15,5 3-2 0,-9-4 1 0,9 4-2 16,-5 2-1-16,5-2 0 0,-6 2-2 0,6-2 1 16,-7 8 0-16,7-8 0 0,-7 3-16 0,5 2 4 15,0 0 2-15,2-5 3 0,-4 6-5 0,3 1 3 16,0 2 2-16,1-9 1 0,0 6-6 0,0-1 2 0,0 0 3 0,0-5 1 16,2 7-6-16,-2-7 3 0,8 2 2 0,-8-2 1 15,9 0-4-15,-3-2 2 0,2 2 1 0,1-4 2 16,-3 3-2-16,5-1 2 0,2-2 1 0,-3-4 1 15,0 0-6-15,8 8 2 0,-4-6 1 0,-2-4 2 16,-1 3 4-16,9 7 0 0,-6-6 0 0,2 0 0 16,-5 0-2-16,6 6 1 0,-3-6 0 0,-3 1 0 15,-1 3 2-15,3 1 0 0,-4-2 0 0,1-1 0 16,-4 2-5-16,2 2 1 0,-2 0 1 0,-1 0 0 16,-5 0 2-16,9 4 0 0,-6 1 0 0,-3-5 0 15,0 0-7-15,5 12 1 0,-5-5 2 0,0 0 1 0,0-1 1 16,1 8 0-16,-1-5 1 0,0 2 0 0,0-2 1 15,4 0 0-15,-4 2 0 0,0-1 0 0,1-2 3 0,3 0 0 16,-3 1-1-16,2-3-1 0,-3-1 4 0,5 2-1 16,-1-2-1-16,2-2 0 0,-2 0 5 0,2 1-2 15,-1-3-1-15,1-1-1 0,1 0 8 0,1 3-2 16,1-7-3-16,1 1-1 0,-4 0 3 0,7-2-2 16,-2-3-1-16,-2-1-1 0,3 2 1 0,-1-3-2 15,2-1-1-15,-3-1 0 0,3 1 0 0,-2-1-1 16,2-1 0-16,-2 0-1 0,1-1 0 0,1 6 0 15,-5-7 0-15,3 3 0 0,-5 0-12 0,8 11 3 16,-8-8 1-16,-2 4 2 0,0 1-1 0,5 6 1 16,-5-7 1-16,0 3 1 0,-4 2 1 0,7 2 0 15,-7-2 1-15,4 9 0 0,-4-9 2 0,6 13 0 0,-6-7-1 16,2 0 0-16,-1 0-1 0,1 5 0 16,-3 1 0-16,1-6 0 0,0 1 0 0,3 8 1 0,-5-4 0 15,1-4 0-15,-1 2 7 0,4 1-2 0,-3 1-1 0,0-4-1 16,1-2-2-16,2 4 0 0,-2-2 0 0,-1-1 0 15,0-1 0-15,3 1 0 0,-2-6 0 0,0 9 0 16,0-9 0-16,5 7-1 0,-5-7 0 0,0 0 0 16,3 6-7-16,3-5 1 0,-6-1 2 0,6-3 1 15,-6 3 8-15,11-4-1 0,-6 1-1 0,1-4 0 16,0 1 0-16,3 0 0 0,0-3-1 0,1-2-1 16,-3 1-1-16,7 4 0 0,-5-4 0 0,2 1 0 15,1 0 0-15,-1 4 0 0,2-4 0 0,-3-3 0 16,1 3-8-16,1 3 2 0,-1-3 1 0,-2 3 1 0,1-1 7 15,3 5-1-15,-3-6 0 0,0 1-1 0,-3 1 3 16,2 6-1-16,1-2-1 0,-3-3 0 0,-2-1 1 16,4 9-1-16,-2-2-1 0,-3-2 0 0,1 0-6 0,-2 8 1 15,3-3 1-15,-6-4 0 0,6 4 3 0,-4 4 0 16,-2-2 0-16,0 1 0 0,0-2 1 0,3 4 0 16,-3 0-1-16,-1-1 0 0,-1 0 1 0,4 3 0 15,-2-5 0-15,0 0-1 0,0 0-4 0,1 5 1 16,2-4 0-16,-2-2 1 0,-1-5 7 0,4 10-1 15,-4-10-1-15,9 6-1 0,-9-6-9 0,7 7 2 16,-2-5 1-16,3-2 1 0,-3 0-4 0,3-2 1 16,0-1 2-16,3-3 0 0,-5-1 3 0,9 4 0 15,-2-6 0-15,4 1 0 0,-6 0-5 0,9-3 2 16,-1-1 0-16,0-2 1 0,-3 1-8 0,5 7 3 16,-2-7 1-16,2-3 2 0,-7 2 9 0,5 8-1 0,0-5 0 15,-4-3-1-15,0 3 0 0,3 9 0 0,-4-10-1 16,1 1 0-16,-4 1 1 0,4 6-1 0,-1-5 0 0,-4-1 0 15,0 0 3-15,2 6-1 0,-5-3-1 0,0 2 0 16,0-1 2-16,0 5 0 0,-4-3-1 0,0 0-1 16,-3 4 5-16,0 0-1 0,0 0-2 0,-1-8 0 15,1 8 0-15,-7 7-1 0,1-6-1 0,-2 1 0 16,2 0 3-16,-2 9-1 0,-3-4-1 0,-1-2 0 16,2 2-5-16,0 7 1 0,0-4 0 0,-1 0 0 15,2-2 2-15,0 5 0 0,-1-1-1 0,3-1 0 16,1-1-6-16,1 1 2 0,-2-3 1 0,4 0 0 15,-1 0 8-15,6 1-1 0,-2-9-1 0,-1 4-1 16,1-4 27-16,5 5-6 0,0-7-5 0,3-3-3 0,-3 0 0 0,6 0-3 16,5-6-3-16,-4-1-2 0,2 1 3 0,4-1-2 15,0-5-2-15,0-2-1 0,0 3-2 0,4-1-1 16,-3-4 0-16,2-1-1 0,-3 1 7 0,2-2-2 16,-1 2-1-16,-1-3-1 0,0 5-16 0,-4-7 3 15,-3 3 2-15,-1 0 1 0,-1 5-8 0,-1-2 3 16,-3 3 2-16,-1-1 2 0,1 4-8 0,-3 2 4 15,-3-1 2-15,0 4 2 0,0 1-9 0,1 8 3 16,-9-1 3-16,2 2 2 0,3-1-2 0,-2 8 3 16,-2-1 1-16,1 0 1 0,2 2 0 0,-3 2 1 15,0 1 1-15,5 2 0 0,-4-3 1 0,1 3 0 16,1 2 1-16,1-1 0 0,0 0-1 0,2 1 1 16,0 1 0-16,1-1 0 0,0-3 1 0,2 1 0 0,0 1 0 15,2-2 0-15,-2-3-47 0,3-2-38 0,0 0 41 16,0-1 21-16,2-2-196 0,-2-2 98 0,0 1 51 0,-4-4 29 15,0 0-253-15,5 4 119 16,-5-4 60-16,0 0 39 0,-2-4 12 0</inkml:trace>
  <inkml:trace contextRef="#ctx1" brushRef="#br0" timeOffset="13209.48">20247 5296 328 0,'0'0'0'0,"0"0"144"0,0 0-71 0,0 0-35 0,0 0-18 0,0 0 39 0,0 0-28 0,0 0-15 0,0 0-9 0,0 0 130 0,0 0-66 15,0 0-33-15,0 0-18 0,0 0 63 0,0 0-39 16,0 0-21-16,0 0-11 0,0 0 66 0,0 0-38 16,0 0-19-16,0 0-11 0,0 0 38 0,0 0-24 15,0 0-11-15,0 0-6 0,0 0-5 0,0 0-1 16,1 6 0-16,-1 0-1 0,0-1 9 0,0 1-2 16,0-6-2-16,0 0-1 0,4 4-3 0,-4-4 0 15,4 6 0-15,-4-6 0 0,6 2 7 0,-2 2-2 0,2-3-1 16,-6-1-1-16,8 2 11 0,-3 2-3 0,3-1-3 0,-2-3-2 15,0 1 6-15,2 2-3 0,2-1-2 0,-2-1-2 16,-1-1-3-16,6 0 0 0,-3 1-1 0,5-1 0 16,-3 0 13-16,3 0-3 0,-3 0-3 0,3-1-2 15,-5 1 4-15,5 0-3 0,-1-3-1 0,-1 1-2 16,0 0 3-16,1 3-2 0,2-2-1 0,-3-2-1 16,1 3 0-16,-3 0-1 0,5 0-1 0,-5 0 0 15,3 0 0-15,-2 3-1 0,1-6 0 0,-2 6 0 16,0-3 9-16,1 2-2 0,0-2-1 0,-2 2-2 15,3 1 2-15,-1-3-2 0,0-3-1 0,-2 2-1 16,2 0 8-16,1 1-2 0,1-5-2 0,-4 3-1 0,-1-2 2 16,5 4-2-16,-4-3-1 0,3 0-1 0,-6 2 1 15,6 1-1-15,-4-5-1 0,1 3-1 0,-1-1 1 16,0 6-1-16,1-4-1 0,-1 2 0 0,-3 0 1 0,4 2 0 16,-2-3-1-16,1 0 0 0,0 3 0 0,0-3 0 15,-3 0 0-15,3 0 0 0,-3 0-1 0,1 2 0 16,0-2 0-16,2 2 0 0,-4-2 2 0,3 2-1 15,1-4 0-15,-3-1 0 0,-2 2-1 0,4 3 0 16,2-3 0-16,-5 1 0 0,0 0 1 0,5 3-1 16,-2-5 0-16,1 2 0 0,1 0 1 0,-1 2-1 15,0-2 0-15,0 0 0 0,-2 0 1 0,1 3 0 16,2-3-1-16,-4 0 0 0,2 1 0 0,2 0 0 16,-3-1 0-16,1 0 0 0,1 0 0 0,-1 3 0 15,2-6 0-15,0 1 0 0,-2 2 0 0,3 0 0 16,0-1 0-16,-3-1 0 0,4-1 1 0,-2 2 0 0,3-4 0 15,-3 3 0-15,1 1-4 0,1-1 1 0,1-4 1 0,-2 5 0 16,-1 1 2-16,5 0 0 0,-2-4 0 0,-1 2 0 16,2-2 2-16,-4 4 0 0,0-1-1 0,3-2 0 15,-6-1-1-15,6 4 0 0,-7-1 0 0,2 1 0 16,0 0-2-16,-2 0 0 0,-2-2 0 0,-4 2 0 16,7 0-5-16,-7 0 1 0,8 0 1 0,-8 0 1 15,5 2-10-15,-5-2 3 0,0 0 2 0,0 0 1 16,-2 5-24-16,2-5-25 0,0 0 27 0,-8-4 14 15,8 4-7-15,-5 0 10 0,1-3 6 0,1-1 3 16,0 0-100-16,3 4 51 0,-9-9 25 0,4 6 14 0,1-1-80 16,-1 1 45-16,0-5 23 0,-3 6 12 0,3-3-8 15,0 0 11-15,-1-2 4 0,-2 2 3 0,2 1-11 0,2-2 5 16,-3 1 4-16,0 1 1 0,0 1 8 0,4-1-1 16,-1 1-1-16,-3 1 0 0,1-2 10 0,6 4-3 15,-8-4-2-15,8 4-1 0,-6-1 89 0,6 1-47 16,-4-3-24-16,4 3-13 0,-6-3 13 0,6 3-11 15,0 0-6-15,0 0-3 0,0 0 23 0,0 0-10 16,0 0-6-16,0 0-4 0,0 0 6 0,0 0-3 16,0 0-2-16,0 0-2 0,0 0 1 0,0 0-1 15,0 0-1-15,5 6-1 0,-1-2 2 0,2 1-1 16,1-3-1-16,1 3-1 0,0 0-3 0,2-1 0 16,4-1 0-16,-2-1 0 0,-1 2 10 0,3 1-2 15,1-5-2-15,1 0-1 0,-4 1 5 0,6 0-3 16,-4-3-1-16,1 2-1 0,-1-2 2 0,-1 4-2 15,1-4-1-15,-3 4-1 0,-2-2 4 0,2 1-2 0,-4-2-1 0,1 2-1 16,1 0 0-16,-5 2 0 0,1-3-1 0,-5 0 0 16,9 2-3-16,-9-2 1 0,3 6 0 0,-3-6 0 15,4 8 5-15,-4-1-1 0,0-7-1 0,-1 8-1 16,0-2 4-16,-2 3-2 0,1-4-1 0,-5 4 0 16,3-3-3-16,1 2 0 0,-5-1 0 0,-2 2 0 15,2-2 12-15,-1 5-3 0,-6-4-2 0,1 2-1 16,3-3-4-16,-5 4-1 0,2-1 0 0,-5 1 0 15,4-3 9-15,2 3-3 0,-1-2-1 0,0-1-1 16,0-1 1-16,7 1-2 0,-1-3-1 0,-2-1 0 16,5-1-10-16,0 1 2 0,5-4 1 0,-8 3 1 0,8-3-172 15,0 0 84-15,0 0 42 0,0 0 22 0,0 0-26 16,8 0 25-16,-3-3 13 16,-1-1 8-16,2 1-350 0</inkml:trace>
  <inkml:trace contextRef="#ctx1" brushRef="#br0" timeOffset="13795.61">22371 5092 385 0,'0'0'0'0,"0"0"245"0,0 0-117 0,0 0-56 0,0 0-31 0,0 0 30 0,0 0-32 0,0 0-18 0,0 0-10 0,0 0 41 0,0 0-26 16,-1 7-13-16,0 5-7 0,0-3 22 0,2 7-13 15,-2-2-6-15,1 7-4 0,0-3 5 0,0 6-3 16,-2-5-3-16,0 4-1 0,1-5 0 0,3 7-1 15,-2-6 0-15,0 0-1 0,0-2 43 0,3-1 34 16,-1-4-37-16,-1-2-20 0,1-2 47 0,4 3-32 16,-2-7-18-16,4-4-9 0,-3 0 42 0,4 2-25 15,2-7-13-15,-2-1-5 0,0-1 1 0,7 0-3 16,1-9-2-16,-2-3-2 0,0 5 6 0,6-2-1 16,-5-8-2-16,3 4-1 0,-1-1-2 0,1 0-1 15,-2-3 0-15,2 0 0 0,-3 5-11 0,0-3 2 16,-2 3 2-16,-4-4 1 0,2 6-22 0,-3 1 6 15,0 0 5-15,-2 4 3 0,-4 1-147 0,4 4 75 0,-3 1 38 16,-1-2 22-16,0 1-231 0,-3 7 110 16,0 0 56-16,0 0 35 0,0 0-56 0</inkml:trace>
  <inkml:trace contextRef="#ctx1" brushRef="#br0" timeOffset="14441.88">22839 5363 435 0,'0'0'0'0,"0"0"417"0,0 0-188 15,0 0-80-15,0 0-47 0,0 7-9 0,0 2-33 16,-2-1-22-16,-3-2-16 0,2 3 23 0,2 0-20 15,-2 6-12-15,0-6-6 0,0 1 16 0,2 6-11 16,-2-3-6-16,-1 1-2 0,-2-3 4 0,6 4-3 16,-2-3-2-16,-1-1-1 0,0-2-3 0,3 2 0 15,0-3 0-15,-1 0 0 0,1-2-3 0,0 3 1 16,0-9 0-16,-1 6 1 0,1-6-34 0,0 0-28 16,2 3 31-16,-2-3 16 0,3-7-181 0,2-2 91 15,3-1 47-15,-4-2 26 0,-1 1-136 0,5 2 74 16,0-7 41-16,-5 1 23 0,2 3-99 0,3 1 57 15,-4-9 32-15,-2 0 19 0,1 5 13 0,1 2 5 16,-4-5 3-16,1 3 1 0,0 3 140 0,3 4-67 16,-6-5-34-16,0 0-18 0,2 4 118 0,0 9-64 0,-1-10-33 15,-1 3-19-15,0 1 47 0,2 6-32 0,0 0-18 0,-1-8-9 16,1 8 60-16,0 0-34 0,0 0-17 0,0 0-10 16,5-2 41-16,0 8-23 0,-5-6-12 0,8-1-6 15,-8 1 16-15,16 5-9 0,-8-5-6 0,2-4-3 16,-2 4 2-16,6 4-2 0,-3-8-1 0,4 4-1 15,-4 0-3-15,4 0 0 0,-4 0-1 0,2-2 0 16,-4 0 8-16,1 6-2 0,0-5-1 0,-3 0-2 16,-1-1 20-16,2 6-5 0,-3-4-4 0,-5 0-4 15,6 4 10-15,-2 4-4 0,-4-1-4 0,0-2-3 16,0 0 1-16,0 6-3 0,-5-2-1 0,2-1-2 0,-1-2 3 0,-1 5-1 16,-6 1-2-16,3 4-1 0,-3-3 2 15,2 5-1-15,-4-2-1 0,2 1-1 0,-3-4-6 0,5 3 0 16,-4 1 1-16,-1-4 1 0,4 1 2 0,1-1 0 15,-1 2 0-15,-1-7-1 0,2 3-7 0,4-2 1 16,-4 0 2-16,2-2 0 0,2 0-158 0,1-2 79 16,1-1 38-16,0 1 21 0,-1 0-334 0,4-5 152 15,0 7 69-15,0-7 43 0,0 0-50 0</inkml:trace>
  <inkml:trace contextRef="#ctx1" brushRef="#br0" timeOffset="15028.74">23269 5439 206 0,'0'0'0'0,"0"0"405"0,0 0-183 0,0 0-78 0,-4 12-47 0,1-1 3 0,-4 1-36 0,3-1-25 0,1 1-16 16,0 2 19-16,-2-2-19 0,1 1-11 0,-1-1-6 16,1 0 7-16,2-1-7 0,0 1-2 0,0-1-2 15,1-3 0-15,1 2-1 0,-2-2 0 0,1-1-1 0,0 0-19 16,1-2 4-16,0-5 3 0,0 8 3 16,0-8-20-16,0 6-23 0,0-6 26 0,0 0 13 0,4-3-112 0,-4 3 60 15,3-7 30-15,1 2 16 0,-1 1-211 0,1-5 102 16,-1-1 53-16,1-3 31 0,-1 3-102 0,-1-5 62 15,2 0 35-15,-1-1 22 0,-1 0-21 0,3 0 22 16,-2-1 12-16,-1 1 7 0,0 0 194 0,-1 4-87 16,0-4-44-16,-1 1-25 0,3 4 89 0,-2 3-54 15,0-2-29-15,2 1-17 0,1 4 119 0,-1 0-63 16,0-1-34-16,2-1-19 0,-2 2 100 0,3 1-56 16,2-2-30-16,2 2-17 0,-3 0 54 0,2 1-35 15,0-3-18-15,1 3-11 0,1 1 65 0,-1 1-36 16,4-3-19-16,-4 2-11 0,1-1 17 0,3 5-12 15,-1-5-6-15,-3 2-4 0,3 1 23 0,0 1-11 16,-2 0-5-16,-1 2-4 0,-2-1 14 0,3 1-5 0,-4 1-3 16,0 0-3-16,2 1 4 0,-4 1-3 0,-2-2-2 15,1 2-2-15,-2-4 6 0,-1 6-2 0,-3-1-3 16,-1 0-1-16,1 0 4 0,-2 2-2 0,-4-1-2 16,-2 0-2-16,4 1 2 0,-8 1-1 0,-1-1-2 0,-3 1-1 15,3-2-11-15,-6 1 2 0,0 3 1 0,-1-1 1 16,2-1-142-16,-5-2 71 0,-1 0 35 0,-2 1 19 15,2-2-369-15,-8 3 167 16,-4-3 72-16,-4-1 44 0,9-2-50 0</inkml:trace>
  <inkml:trace contextRef="#ctx1" brushRef="#br0" timeOffset="16229.22">17706 5300 232 0,'0'0'0'0,"0"0"44"0,0 0-20 0,0 0-11 0,0 0-5 0,0 0 103 0,0 0-54 0,0 0-28 0,0 0-14 0,0 0 31 0,7 0-23 15,-4-2-12-15,4 4-5 0,-2-2 33 0,4 2-17 16,-2-3-9-16,1 0-5 0,0-1 31 0,2 4 11 0,3-4-25 16,-5 0-13-16,3 0 36 0,3 1-23 0,2-1-11 15,-3 0-6-15,1 0 71 0,4 2-39 0,-1 0-19 16,2-3-11-16,-6 3 19 0,6 0-14 0,3 0-7 0,0-1-3 16,-3 0 18-16,2 2-9 0,-2-5-5 0,2 4-3 15,-1-1 4-15,3 1-2 0,-2-5-2 0,2 3-1 16,-5-2 4-16,5 3-2 0,1-1-2 0,-3-3-1 15,0 1 25-15,3 4 24 0,0-4-26 0,-2 1-14 16,-2-1 10-16,5 3-11 0,-3-4-5 0,5 2-3 16,-6 0 8-16,3 2-5 0,0-2-2 0,0 1-2 15,-4 1 7-15,2 1-3 0,2-3-1 0,-5 3-1 16,-2 0 3-16,1 3-2 0,3-6-1 0,-4 6-1 16,-3-3-2-16,3 2-1 0,0-1 0 0,-2 2 0 0,3-3 0 15,1 2 0-15,-1 0-1 0,0-1 0 0,-2 0 6 16,5 0-2-16,-2-1 0 0,0 1-1 0,-1 0-4 15,3 3 0-15,-2-4 0 0,2 0 0 0,-4 4 14 0,4-2-3 16,-1-1-2-16,-3 3-2 0,-1-3-9 0,-1 4 1 16,2-5 0-16,-1 3 1 0,-4-3 0 0,2 6 1 15,0-5 0-15,-1 1 0 0,-2-2 1 0,3 4 0 16,-3-3-1-16,3 0 0 0,-2-1 0 0,2 5 0 16,1-2 0-16,0-1 0 0,-1 0 1 0,2 1 0 15,-2-3-1-15,3 4 0 0,-4-1 3 0,5-2-1 16,-2-1-1-16,-3 0 0 0,2 4 8 0,1-2-2 15,2-3-1-15,-1 4-2 0,-4-1-3 0,5 2 0 16,1-6 0-16,-4 5 0 0,0-1 1 0,2 1-1 16,-3-4 0-16,2 1 0 0,-2 0 0 0,0 1 0 15,3-2 0-15,-4-1 0 0,1 0 0 0,-2 4 0 16,5-8 0-16,-3 7 0 0,0 1 2 0,4 1-1 0,-4-9 0 0,3 6-1 16,-3 0 0-16,3 0 0 0,0-3 0 0,-1 1-1 15,-2 1 11-15,6 2-3 0,-3-3-1 0,-2-2-2 16,0 4-6-16,3 4 0 0,-1-4 0 0,-1 0 1 15,-3 0-3-15,2 4 1 0,3-4 0 0,-3-2 1 16,1 1 4-16,0 2-1 0,-2-2 0 0,1 0-1 16,-3 1-2-16,6 0 0 0,-6 0 0 0,2-4 1 15,0 4-2-15,-2 4 1 0,3-8 0 0,-4 4 0 16,1 0-9-16,-1 0 3 0,5 0 1 0,-6 0 1 16,-1-1-292-16,5 1 137 15,-2 0 64-15,1 1 38 0,-1-1-48 0</inkml:trace>
  <inkml:trace contextRef="#ctx1" brushRef="#br0" timeOffset="17595.98">17940 6068 730 0,'0'0'0'0,"0"0"-13"0,0 0 6 0,0 0 3 16,0 0 2-16,0 0 44 0,8 1-16 0,3-1-9 0,-2 0-6 0,3 0 44 0,-2 3-27 16,5-5-15-16,-4 4-6 0,3-2 43 0,0 2-22 15,3-2-12-15,-4-2-6 0,2 2 12 0,0 0-8 0,0 0-4 16,1-2-3-16,-5 1 20 0,7 0 22 0,-1-1-24 16,-3 0-13-16,1 0 73 0,5 2-41 0,-2-2-21 0,1-2-12 15,-1 1 34-15,5 1-22 0,-2-3-11 0,-2 2-5 16,0-1 8-16,4 3-6 0,1-4-3 0,1 1-2 15,-5 3 4-15,4 0-1 0,-1-5-2 0,-4 3-1 16,-1 1 0-16,4 2-1 0,-1-5-1 0,-3 4 0 16,-3 0 1-16,4 2 0 0,-1-5-1 0,-4 4 0 15,1 0-2-15,2 0 0 0,-2 0 0 0,3 0 0 16,-7-1 3-16,10 5 0 0,-2-7-1 0,-1 7 0 16,-4-3-1-16,7 4 0 0,0-9 0 0,-1 4 0 15,-4 0 12-15,7 1-3 0,-2-8-2 0,0 7-2 16,0-2 16-16,3 2-5 0,-4-6-4 0,-1 3-2 0,-1 1 5 15,5 4-4-15,-3-7-2 0,-3 5-3 0,-2-3 0 16,4 6-2-16,-4-5-1 0,1 0-1 0,-1-1 3 0,1 10-1 16,0-9-1-16,0 4-1 0,-3-2-3 0,6 5 0 15,-6-7 0-15,3-1 0 0,1 3 2 0,1 3 0 16,-1-6-1-16,2 3 0 0,-2 0 3 0,1 3-1 16,3-6-1-16,0-1 0 0,-5 1-2 0,7 3 0 15,-3-4 0-15,1 2 0 0,-2 0 2 0,2 4 0 16,0-5-1-16,-3 1 0 0,-3 2-5 0,5 5 1 15,-5-7 1-15,3 4 0 0,-2 0 2 0,4 2 0 16,-5-6 0-16,4 4 0 0,-6-1 0 0,6 3 0 16,-2-4 0-16,0 2 0 0,-3-2 0 0,7 5 0 15,-5-5 0-15,-1 2 0 0,2-1 0 0,3 3 0 16,-2-4 0-16,-1 2 0 0,-1-1 7 0,5 4-1 16,-5-3-1-16,2-1-1 0,-2-1-2 0,2 7-1 0,-1-7 0 15,2 1 0-15,-5 0-14 0,5 3 3 0,-1-7 2 0,-3 3 2 16,-1 0 10-16,6 0-1 0,-1-1 0 0,-5 1-1 15,2 0 2-15,5 1-1 0,-4-3 0 0,-1-1-1 16,-3-2-9-16,7 10 1 0,-2-7 1 0,-4-1 1 16,-2 2 13-16,5 2-2 0,-4-1-1 0,0-1-2 15,-3-1 1-15,5 5-1 0,-5-6-1 0,2 2-1 16,-3-2-8-16,1 7 1 0,0-8 1 0,-2 3 1 16,-1 0 1-16,2 1 1 0,-4-4 0 0,3 3 0 15,1 0-2-15,-3 3 1 0,-1-4 0 0,0-1 1 16,-5 3 0-16,13 0 1 0,-7 0 0 0,1-2 0 0,2-1 0 15,-3 8 0-15,-2-7 0 0,2 2 0 0,2 0-2 16,-2 5 0-16,-2-5 1 0,2 1 0 0,1 0-1 0,-1 1 1 16,-1-2 0-16,0-2 0 0,3 2 2 0,0 4 0 15,-3-6-1-15,1 2 0 0,0 0 0 0,5 3 0 16,-6-4 0-16,3-1 0 0,-2 0 7 0,0 6-2 16,2-6-1-16,2 4-1 0,-4-1 13 0,3 0-4 15,0-2-2-15,-1 1-2 0,-3 0 1 0,4 1-2 16,-2-1-1-16,-3 3-1 0,2-3 1 0,1 1-2 15,-1 0 0-15,-1 0-1 0,-1 0-5 0,1-1 1 16,1 3 0-16,-6-3 0 0,7 2-6 0,-5 1 2 16,-2-3 1-16,7 1 1 0,-7-1-118 0,0 0 59 15,5 1 30-15,-5-1 15 0,0 0-197 0,0 0 98 16,0 0 49-16,0 0 28 0,0 0-253 0,0 0 119 16,0 0 61-16,-7 0 39 0,2-1-52 0</inkml:trace>
  <inkml:trace contextRef="#ctx1" brushRef="#br0" timeOffset="19142.53">21648 6021 157 0,'0'0'0'0,"0"0"350"0,0 0-161 0,0 0-72 0,0 0-43 0,0 0 24 0,0 0-39 0,0 0-25 0,0 0-14 0,-4-8 92 0,-2 5-50 16,1-5-28-16,-3 1-16 0,3 2 37 0,-3-1-26 15,1 0-14-15,-2 3-8 0,0-2 25 0,-1 0-15 16,0 0-7-16,-3 3-5 0,3-1 4 0,-4 3-3 16,2-2-2-16,-2 1-2 0,4 0-1 0,-3 4 0 15,3-2 0-15,-4 2-1 0,5-1 0 0,-2 7 0 16,1-3 0-16,1 2 0 0,0-1-2 0,3 3 0 16,0 3 1-16,1-3 0 0,-1 0-2 0,5 2 1 15,0-2 1-15,1-3 0 0,0 1-5 0,2 0 2 16,3-2 0-16,3-3 1 0,-4 2 5 0,6-2-1 0,1-3 0 0,1-4 0 15,-1 1 2-15,2 1-1 0,1-6 0 0,-3 2-1 16,2-2 2-16,-2 0-1 0,3-3 0 0,-5 0-1 16,1 3 3-16,-1 0-1 0,0-4 0 0,-1 3-1 15,-2 2 1-15,-1 0-1 0,0 1-1 0,-1 3 0 16,-4 3-6-16,8-5 1 0,-8 5 1 0,0 0 1 16,5-4 5-16,-5 4-1 0,0 6 0 0,-1 0-1 15,1-6-2-15,-3 13 0 0,-1-3 0 0,-2 2 0 16,2-2 2-16,0 2 0 0,1 4 0 0,-3-2-1 15,1-2-2-15,-1 5 1 0,-2-1 0 0,2 1 0 16,1-5 1-16,-7 6 0 0,5-1 0 0,-3 0 0 16,2 0 2-16,-1 0-1 0,-4-5 0 0,3 4 0 15,-1-3 6-15,1 3-1 0,-3-5-2 0,1 1-1 0,1 0 9 16,-2 4-3-16,1-6-2 0,-1 0-1 0,0-1 8 0,0 3-3 16,-1-4-2-16,2 1-2 0,-1 1 5 0,2-1-3 15,-2-5-2-15,3 4-1 0,0-4 12 0,-2-1-4 16,4 0-3-16,0-1-3 0,1 0 64 0,2 2-35 15,-1-8-19-15,-1 4-9 0,7 0-15 0,-5-4 2 16,5-2 2-16,2-1 1 0,-1 1 6 0,5-5-2 16,2-1-1-16,-2 0-1 0,3-2 0 0,4 1 0 15,6-2 0-15,-3 0 0 0,1-1 1 0,6 1 0 16,2-1-1-16,3 0 0 0,-4 1-11 0,3 0 2 16,1-1 2-16,-1-1 1 0,-6 3-27 0,4 0-27 15,0-2 29-15,-3 3 16 0,-2 1-184 0,3 0 92 0,-3-2 46 16,-2 2 26-16,-3-1-32 0,3 5 30 15,-3-2 17-15,1 0 9 0,-6 2-316 0</inkml:trace>
  <inkml:trace contextRef="#ctx1" brushRef="#br0" timeOffset="19713.93">21848 6104 342 0,'0'0'0'0,"0"0"353"0,0 0-162 0,0 0-73 0,0 0-43 0,0 0 34 0,0 0-43 0,2 4-27 0,-2-4-17 0,7 6 42 15,-2-2-30-15,1-2-15 0,-6-2-10 0,6 7 24 16,-3-3-16-16,1-1-8 0,-4-3-4 0,3 4 18 0,-3-4-9 16,6 5-5-16,-6-5-3 0,0 0 4 0,3 7-3 15,-3-7-1-15,0 0-1 0,5 5 1 0,-5-5-2 16,0 0-1-16,0 0 0 0,0 0 2 0,0 0-1 15,0 0-1-15,0 0 0 0,0 0-3 0,0 0 0 16,0 0 0-16,0 0 0 0,0 0 0 0,0 0 0 16,0 0 0-16,0 0 0 0,0 0 0 0,0 0 0 15,0 0 0-15,0 0 0 0,0 0 5 0,0 0-1 16,0 0-1-16,0 0-1 0,0 0 3 0,0 0-1 16,0 0-1-16,0 0 0 0,0 0-4 0,0 0 0 15,0 0 0-15,0 0 0 0,0 0 5 0,0 0-1 16,0 0-1-16,0 0 0 0,0 0-5 0,0 0 1 15,0 0 0-15,0 0 1 0,0 0 9 0,0 0-2 0,0 0-1 0,0 0-1 16,0 0-2-16,0 0 0 0,0 0-1 16,0 0 0-16,4 0-4 0,3 1 0 0,-7-1 1 0,7 0 0 15,-7 0-1-15,8 1 1 0,-8-1 1 0,4 3 0 16,-4-3 0-16,6 1 0 0,-6-1 0 0,0 0 0 16,8 4 2-16,-8-4 0 0,0 0 0 0,0 0 0 15,0 0 0-15,0 0 0 0,0 0 0 0,0 0-1 16,0 0 3-16,0 0 0 0,0 0-1 0,0 0-1 15,0 0-1-15,0 0 0 0,0 0 0 0,0 0 0 16,0 0 2-16,0 0-1 0,0 0 0 0,0 0 0 16,0 0-14-16,0 0 3 0,0 0 2 0,0 0 1 0,0 0-149 15,0 0 75-15,0 0 37 0,0 0 21 0,0 0-308 0,0 0 142 32,0 0 67-32,1-6 41 0,-2 0-50 0</inkml:trace>
  <inkml:trace contextRef="#ctx1" brushRef="#br0" timeOffset="21009.52">21766 6038 278 0,'0'0'0'0,"0"0"318"0,0 0-147 0,0 0-69 0,0 0-40 0,0 0 19 0,0 0-34 0,0 0-20 0,0 0-13 0,0 0 90 0,0 0-48 0,0 0-26 16,0 0-14-16,0 0 36 0,0 0-25 0,0 0-13 15,0 0-8-15,0 0 14 0,0 0-9 0,0 0-5 0,0 0-3 16,0 0 11-16,3-9-5 0,2 6-3 0,-5 3-2 16,4-5 5-16,-1 2-2 0,1-3-1 0,-4 6-1 15,9-6 0-15,-5 5-1 0,-1-2-1 0,2 1 0 16,-5 2-5-16,11 0 1 0,-6 2 0 0,0 1 0 15,0-2 0-15,3 6 0 0,-2 2 0 0,-2-2 0 16,-1 2 14-16,2-1-3 0,-1 2-2 0,-1 1-2 16,0-2 7-16,-3 2-3 0,0-1-2 0,0 1-2 15,0-1 21-15,-4-1 22 0,0 1-24 0,2-1-13 16,-1-2 0-16,1 1-6 0,-1 0-3 0,1-2-1 0,-2-2 25 16,1 1-10-16,3-5-6 0,-6 8-4 0,6-8 86 0,-5 3-46 15,5-3-22-15,-4 0-13 0,4 0-8 0,0 0-2 16,-3-7-1-16,3 7 0 0,2-9 4 0,-1 3-2 15,3-2-1-15,1-4-1 0,3 2-1 0,-3-1 0 16,1-6 0-16,2 6 0 0,2-1-2 0,-1 0 0 16,2-4 1-16,-2 1 0 0,0 0 7 0,5 4-1 15,-5-2-1-15,4 0-1 0,-6 2-18 0,3 2 3 16,-1-1 3-16,-1 1 2 0,1 2-100 0,-2 2 52 16,0 0 26-16,0 1 14 0,1 0-172 0,-2 0 86 15,-1 5 44-15,2-1 26 0,0 0-314 0,-1 3 142 16,-3-1 67-16,4 0 41 0,-2-1-48 0</inkml:trace>
  <inkml:trace contextRef="#ctx1" brushRef="#br0" timeOffset="22559.34">22118 6058 202 0,'0'0'0'0,"0"0"299"0,0 0-139 0,-1 9-66 0,-1 0-38 0,0 1 57 0,2-1-48 0,-2 0-27 0,2 1-17 15,0 0 34-15,0-3-26 0,2 0-14 0,0 1-7 16,-2-1 67-16,0-3-37 0,3 0-18 0,-3-4-11 16,4 8 52-16,-4-8-31 0,7 2-15 0,-7-2-8 15,10-2 26-15,-6 2-15 0,2-4-8 0,-1-1-4 16,0 1 7-16,3 0-5 0,-2-5-3 0,0-2-1 16,1 1 4-16,2 2-2 0,-3-3-1 0,2 1-1 15,-1 2-2-15,1-3-1 0,-4-1 0 0,0 5 0 0,-1-2 13 0,3-2-3 16,-3 2-2-16,-3 1-2 0,2 0 11 15,-2 3-3-15,-2-2-4 0,1-1-2 0,-1 2 3 0,2 6-3 16,-9-3-2-16,4 1-1 0,5 2 1 0,-8 2-1 16,3 0-2-16,-3-1-1 0,4 1 2 0,1 2-1 15,-3-4-1-15,-1 3 0 0,2-1-2 0,0 2 0 16,5-4-1-16,-5 7 0 0,1-3-25 0,0-1 5 16,4-3 5-16,-4 7 3 0,4-7-112 0,-1 6 59 15,1-6 30-15,0 0 17 0,0 0-56 0,6-3 36 16,-2 1 18-16,1-3 10 0,-2 0-31 0,3 3 20 15,0-5 10-15,1 2 5 0,-3 1-6 0,3 1 4 16,1-4 3-16,-2 3 2 0,1 2 0 0,-1-3 1 16,2 0 0-16,-2 2 1 0,-2-1 4 0,3 2 0 0,1 2-1 15,-2 0 0-15,-1 0 4 0,0 2-2 0,3 1-1 16,-8-3 0-16,8 2 4 0,-4 5-2 0,1-2-1 0,-2 1-1 16,3 1 13-16,-3 1-3 0,0 3-3 0,-2 0-2 15,0-2 75-15,1 3-41 0,-2 0-21 0,1-1-10 16,0-1-3-16,1 3-4 0,-2-3-1 0,2 0-2 15,-1-2 10-15,1 3-4 0,0-4-3 0,-1 1-1 16,1-2 17-16,0 0-4 0,-2-6-4 0,5 7-2 16,-5-7 16-16,5 6 22 0,0-6-24 0,2 3-13 15,-7-3 21-15,9 0-15 0,-2-3-7 0,2 1-5 16,-2-1 4-16,2-1-3 0,2 0-2 0,-3-2-2 16,1 0 2-16,5-2-1 0,-4 0 0 0,2-2-1 0,-4 5 1 15,3-2-1-15,-2-1-1 0,-2 0 0 0,0 1 5 16,1 1-1-16,-4 0-1 0,0 0-1 0,-1 2-4 0,4 2 0 15,-5-3 0-15,0 0 0 0,-1-2 2 0,-1 7 0 16,0 0 0-16,0 0 0 0,0 0-2 0,0 0 0 16,0 0 0-16,0 0 1 0,-1 7 0 0,1-7 0 15,-2 10 0-15,2-10 0 0,-1 6 0 0,1-6 0 16,1 10 0-16,-1-10 0 0,0 6 1 0,0-6 0 16,2 9 0-16,-2-9-1 0,0 5-2 0,0-5 1 15,5 5 0-15,-5-5 0 0,4 4-1 0,-4-4 0 16,8 1 1-16,-1-4 0 0,-3 1 1 0,2 0 0 15,2-3 0-15,0 2 0 0,-2 1-3 0,2-3 1 16,5-1 0-16,-5 1 1 0,-1 0 11 0,4 1-2 16,-3-3-1-16,3 0-2 0,-2 0-11 0,-1 5 2 15,4-3 1-15,-6 0 0 0,3 1-1 0,0-1 0 0,-3 0 1 16,2 2 1-16,-2-1-4 0,1 4 2 0,-3-1 1 0,-4 1 0 16,7 0 1-16,-7 0 0 0,7 5 1 0,-7 1 0 15,0 0 2-15,0-1 0 0,0 3 0 0,-4 2 0 16,2-2 0-16,-1 1 0 0,1 1 0 0,0-2-1 15,-1-1-1-15,1 3 0 0,-1-3 0 0,1 2 0 16,0-3 2-16,-1 2 0 0,1-2 0 0,2-1 0 16,-1 0 1-16,1-5 0 0,-1 7-1 0,1-7 0 15,0 5-1-15,0-5 0 0,0 0 0 0,5 2 0 16,-5-2 5-16,0 0-1 0,9-2-1 0,-5-1-1 16,-4 3-10-16,6-6 2 0,-1-2 1 0,0 2 1 15,-1 1 6-15,1-2 0 0,1 0-1 0,2-2 0 16,-3 2-8-16,0 2 1 0,2-1 2 0,1-1 1 0,-2 0-8 15,-1 1 2-15,-2 2 2 0,3 0 1 0,0 2-8 0,-1-1 3 16,-5 3 2-16,6-3 2 0,-6 3-1 0,8 3 2 16,-8-3 1-16,0 0 1 0,6 5-11 0,-6-5 3 15,3 6 2-15,-3-6 3 0,0 0 2 0,5 8 1 16,-4-4 1-16,-1-4 0 0,7 8 4 0,0-6 0 16,1-1 0-16,-2-1 0 0,1 0-14 0,4-2 3 15,-1-2 2-15,4 1 2 0,-2-1-1 0,3 2 2 16,-1-6 1-16,1 2 1 0,-1 1-3 0,1-3 1 15,3-3 1-15,-1 0 1 0,-5 1 1 0,5 3 1 16,-3-4 0-16,1-1 0 0,-3 4 2 0,2 0 0 16,-4-1 0-16,2 0 0 0,-4 2 3 0,2 2-1 15,-3-3-1-15,-2 0 0 0,0 1 10 0,0 6-3 16,-5 1-2-16,4-4-1 0,-4 4 8 0,0 0-3 16,0 0-2-16,-8 1-2 0,8-1-4 0,-8 7-1 0,3-5-1 0,-1 0 0 15,-3 1-3-15,3 6 0 0,-3-5 1 0,-1 3 0 16,3 1 11-16,-2 3-2 0,-1 0-2 0,1-2-1 15,-2-2-10-15,3 9 1 0,2-4 1 0,-4 2 0 16,2-3 2-16,4 1 0 0,0-3 0 0,3 1 0 16,-1 0 6-16,4-3-1 0,-1-1-1 0,2 0 0 15,-3-6 8-15,6 6-2 0,2-6-2 0,1-2-1 16,-3 2 3-16,3-5-2 0,5-5-1 0,-2-1-2 16,0 2 0-16,2-3-1 0,2-7 0 0,1 1-1 15,-4 1 1-15,7-2-1 0,-2-3 0 0,1 1-1 0,-5 2 1 16,8-4-1-16,-3 0 0 0,-3 2 0 0,0 1 0 15,2-1 0-15,-8-1-1 0,4 5 0 0,-4 1 2 0,0 1 0 16,-5 0-1-16,-1 3 0 0,-3 3-11 0,3 1 2 16,-5 4 1-16,1 4 2 0,-3-7 4 15,3 7 0-15,-7 1 0 0,-1 2 1 0,2-2-12 0,1 7 3 16,-2 0 2-16,-2 3 1 0,2-3 0 0,2 9 1 16,-4 0 1-16,4 4 1 0,-1-3 0 0,3 8 1 15,-4-3 0-15,0 2 1 0,2-2-1 0,2 5 0 16,1-1 1-16,-2-1 0 0,0-3-4 0,3 0 1 15,-2 1 1-15,1-5 1 0,0-3-129 0,2 3 65 16,0-6 31-16,0 0 17 0,0-3-326 0,3 0 149 16,-3-2 70-16,-1 0 42 0,-1-1-49 0</inkml:trace>
  <inkml:trace contextRef="#ctx1" brushRef="#br0" timeOffset="23675.17">19874 6752 189 0,'0'0'0'0,"0"0"360"0,0 0-165 0,0 0-74 0,-10 0-44 0,4 3 17 0,1-1-37 0,-3-2-23 0,0 2-15 16,3-2 84-16,5 0-47 0,-6 0-26 0,6 0-13 16,-6 0 36-16,6 0-25 0,0 0-14 0,-6 0-7 15,6 0 15-15,0 0-10 0,0 0-5 0,0 0-3 16,0 0 3-16,8-2-2 0,-8 2-2 0,8 0-1 0,-8 0 2 15,10 2-1-15,-3-2-1 0,1 0 0 0,-2 0-10 16,10 2 2-16,-4-2 1 0,5 0 1 0,-4 0 1 0,7 0 0 16,2-2 1-16,-1 0 0 0,0 0 1 0,3-1 0 15,0 1 0-15,-1-3 0 0,0 3 12 0,5-1-2 16,-3-1-2-16,2 1-1 0,-4-1 3 0,10 2-2 16,-1-2-1-16,1 1-1 0,-5 0 3 0,5 3-1 15,1-2-2-15,2 1-1 0,-8 0 8 0,6 2-3 16,-1-1-2-16,-3-1-1 0,-4 1 3 0,6 2-2 15,-4-2-1-15,1 2-2 0,-6-2 4 0,9 3-2 16,-7-3-1-16,2 0-1 0,-6 0 0 0,5 2-1 16,-2-2 0-16,-5 0-1 0,0 0 2 0,3 1 0 15,-1-2-1-15,-3-1-1 0,-4 1 3 0,4 1-1 16,-2-2-1-16,-3-2-1 0,0 1 14 0,1 3-3 16,0 0-3-16,-4-3-2 0,1 0-7 0,-2 3 0 15,0-1-1-15,0 1 0 0,-1-1 3 0,-1 2-1 16,0-2 0-16,-1-1-1 0,-2 1 0 0,2 2 0 0,-1-1 0 0,-5 0 0 15,9 0-3-15,-4 3 1 0,-1-3 0 0,-4 0 0 16,8 0 2-16,1 1 0 0,-5-1 0 0,1 0-1 16,-5 0 1-16,12 3-1 0,-7-3 0 0,0 0 0 15,1 0-4-15,2 3 1 0,-1-3 0 0,-2 0 1 16,1 0 0-16,6 0 0 0,-3 3 1 0,2-3 0 16,-3 0 4-16,7 1-1 0,-4 0 0 0,5-1-1 15,-6 0-1-15,8 4 0 0,-3-3 0 0,1-1 0 16,1 0 2-16,1 2 0 0,0-2-1 0,2 0 0 0,-5 0-2 15,4 3 0-15,2-5 0 0,-4 1 1 0,0 1-1 16,-1 0 0-16,2 0 1 0,-4-2 0 0,1 2 4 0,3 0-1 16,-5 0 0-16,2-1-1 0,-5-1-2 0,7 5 0 15,-6-3 0-15,2 0 0 0,-4 0 3 0,6 2-1 16,-5-2 0-16,3 0-1 0,-5 0-7 0,6 1 2 16,-3 1 1-16,1 0 0 0,-3-2 11 0,-1 0-1 15,3 2-2-15,-4-2-1 0,0 2-5 0,2-2 0 16,-2 0 0-16,0 0 1 0,0 0-18 0,0 0 4 15,-7 0 3-15,6 0 2 0,-6 0-209 0,9 0 101 16,-9 0 51-16,0 0 28 0,6-2-287 0,-6 2 133 16,6 0 64-16,-6 0 41 0,4 2-40 0</inkml:trace>
  <inkml:trace contextRef="#ctx1" brushRef="#br0" timeOffset="24092.09">22103 6656 221 0,'0'0'0'0,"0"0"447"0,0 0-202 0,0 0-81 0,0 0-47 0,0 0-8 0,0 0-35 0,0 0-25 0,0 0-19 16,0 0 26-16,0 0-25 0,0 0-14 0,0 0-8 15,4 6 44-15,-1 1-26 0,2 1-13 0,-3 6-8 0,1-3 20 16,-1 1-12-16,1 3-6 0,1 1-4 0,-2-2 12 16,1 1-6-16,2-3-4 0,-1 3-2 0,-1-1 5 0,0-1-2 15,2-5-2-15,0 1-1 0,0-1 11 0,-1 0-3 16,1-6-3-16,0 0-2 0,0 1 20 0,3-5 22 16,0-1-24-16,-1-3-13 0,2 1 5 0,0-5-8 15,-1 0-4-15,4 0-2 0,-3 0-27 0,4-6 9 16,-2 2 5-16,2-3 4 0,-3 2 5 0,0-2 0 15,3-3 0-15,-5 1 0 0,2 0-12 0,-1 3 3 16,0-2 2-16,0-1 2 0,-4 3-10 0,4 7 3 16,-3-5 3-16,-1 2 2 0,0 3-109 0,-1 2 57 15,-1-4 28-15,-1 4 15 0,1 2-202 0,-3 5 99 16,2-7 51-16,-2 7 29 0,0 0-257 0,0-7 120 16,0 7 60-16,0 0 40 0,0 7-40 0</inkml:trace>
  <inkml:trace contextRef="#ctx1" brushRef="#br0" timeOffset="24725.5">22542 6778 196 0,'0'0'0'0,"0"0"451"0,0 0-204 0,0 0-81 0,0 0-47 0,0 0-33 0,1 11-28 0,-2 0-21 0,0-2-14 0,-1 1 6 0,2 2-14 15,0 2-7-15,-1 2-4 0,0-2 5 0,-2 0-4 16,3 2-3-16,0 0-1 0,3 1 15 0,-6-3-6 16,3-3-4-16,0 5-2 0,0-5-5 0,0 0 0 15,-1-3 1-15,0-1 0 0,-1 0-11 0,5-3 2 16,-3-4 2-16,0 0 2 0,-1-4-101 0,1 4 53 15,2-10 25-15,-2-1 14 0,3 1-86 0,-1-1 48 16,0-3 24-16,1 1 14 0,0-1-62 0,-3-3 37 16,1 2 19-16,2-4 10 0,-3 5-17 0,0-4 13 15,0-1 7-15,0 0 3 0,0 1 10 0,0 1-2 16,-1 1-2-16,-2 0 0 0,3 2 37 0,0 5 31 16,0-3-34-16,-3 2-17 0,3 2 58 0,0 3-37 15,0-4-19-15,2 1-11 0,-1 3 54 0,-1 5-31 16,4-7-16-16,-4 7-9 0,5-3 18 0,1 0-12 0,-1 0-6 0,0 1-3 15,-1 2 5-15,6 0-3 0,-1-2-3 0,-2 2-1 16,-1 0 12-16,5 2-3 0,-3 1-2 0,2-1-3 16,-2-1-7-16,-1 1 0 0,4 2 0 0,-4 1 0 15,-2-2 8-15,3 0-1 0,1 2-2 0,-3 0-1 16,-1-1 13-16,3 2-4 0,-3-1-3 0,-1 0-2 16,-2-2 2-16,2 4-2 0,-1-1-2 0,-1 2-1 15,0-3 5-15,-1 4-2 0,-1-2-1 0,-1 2-2 16,-1 1 7-16,0 3-3 0,-2-1-2 0,0 1-1 15,0-2 16-15,-1 7-4 0,-2-2-4 0,-1-1-3 16,2-2-5-16,-3 7-1 0,0-4-1 0,1 3-1 0,-1-5 3 16,0 4-2-16,2-2-1 0,-3-1 0 15,2-2-1-15,3-1-1 0,-4 0 0 0,3-2 0 16,1-2-29-16,2-2 6 0,-1-2 5 0,0-3 3 0,4-1-398 0,0 0 179 16,0 0 74-16,0-9 44 15,3 2 7-15</inkml:trace>
  <inkml:trace contextRef="#ctx1" brushRef="#br0" timeOffset="25027.41">22921 6786 406 0,'0'0'0'0,"0"0"400"16,0 0-181-16,0 0-78 0,0 0-47 0,0 0 0 0,-1 11-35 0,-2 0-23 0,-1-2-15 0,3-2-15 0,-3 5-3 0,3-1-1 0,0 1-1 15,-1-1 7-15,1-1-4 0,-2-1-2 0,2 0-1 16,1-2-3-16,0 3 1 0,0-4 0 0,0 0 1 16,0 0-22-16,0 1 5 0,0-7 3 0,0 0 3 15,0 0-156-15,3 6 78 0,-3-6 40 0,2-8 23 16,1 2-193-16,1 0 96 0,-2-2 50 0,1 1 30 15,-1 1-42-15,1-4 37 16,-1 1 22-16,1 0 12 0,-1-2-129 0</inkml:trace>
  <inkml:trace contextRef="#ctx1" brushRef="#br0" timeOffset="25375.81">22953 6599 154 0,'0'0'0'0,"0"0"420"0,0 0-190 16,0 0-80-16,0 0-47 0,0 0 17 0,0 0-41 15,0 0-29-15,3-4-19 0,-3 4 31 0,9-5-27 16,-5 2-16-16,1-1-9 0,0 2 8 0,4 0-9 15,-1-1-5-15,-1 3-2 0,2 0 13 0,0 0-6 16,5-1-4-16,-4 2-2 0,1 1 1 0,3-1-1 16,-3-1-1-16,3 0 0 0,-4 0 10 0,5 2-3 15,-4 0-2-15,1 0-1 0,-2 0-2 0,2 1-1 16,-3 1-1-16,2 1 0 0,-2-2-1 0,0 6-1 16,0-2 0-16,-3 2 0 0,-1-2-2 0,2 2 0 15,-2 2 1-15,-1-1 0 0,-1 0 4 0,0 1-1 16,-3 3 0-16,-1-3-1 0,-1 1 8 0,0 3-2 15,-2 0-2-15,-1 1-1 0,1 0 6 0,-3 3-2 0,0 1-1 16,-4-1-2-16,2 0 16 0,-3 2-5 0,1 2-3 16,-3 0-3-16,3-2 2 0,-3 4-2 0,0-3-2 0,-3 0-2 15,7-3 0-15,-4 2-2 0,-1-3 0 0,-1 0-1 16,2-3-20-16,6 0 3 0,-5-1 3 0,0-4 3 16,4-1-180-16,0-2 88 0,0 0 44 0,-3 0 25 15,3-2-29-15,1-2 28 16,-1 1 15-16,0 0 9 0,3 0-333 0</inkml:trace>
  <inkml:trace contextRef="#ctx0" brushRef="#br0" timeOffset="27735.04">21233 11299 0,'-7'0'0,"-10"0"31,11 0-15,-4 0-1</inkml:trace>
  <inkml:trace contextRef="#ctx1" brushRef="#br0" timeOffset="27742.59">13098 6752 400 0,'0'0'0'0,"0"0"0"0,0 0 0 0,0 0 0 0,0 0 0 0,0 0 70 0,0 0-11 0,0 0-29 0,0 0-16 0,0 0 81 0,0 0-46 15,0 0-23-15,0 0-13 0,-5 3 63 0,-1-1-37 16,3 0-19-16,-3 2-10 0,2-2 24 0,-2 3-17 16,3 1-8-16,1 0-4 0,-1 0 0 0,2 3-2 15,1 0-1-15,-1 0-1 0,1-1 16 0,0 4-4 0,0 0-2 0,0 2-3 16,0-3-3-16,2 6-1 0,-1 2-1 0,2-2 0 16,-2-2 7-16,2 11-2 0,-1-2-2 15,1 5-1-15,-2-5 8 0,0 7-3 0,1-1-2 0,-1-1-1 16,-1-4-2-16,2 7-1 0,-3-3-1 0,0 0-1 15,0-5 3-15,1 7-1 0,-3-8-1 0,-3 0 0 16,3-2 5-16,2 4-2 0,-3-6-1 0,3-3-1 16,-2 0 33-16,1 3 30 0,-2-7-33 0,-2-1-16 15,2-1-8-15,2-1-5 0,-1-3-3 0,3 2-1 16,-2 1-43-16,4-3 17 0,-2-6 9 0,0 0 6 16,6 3-175-16,2-6 86 0,-3-8 44 0,0 1 25 15,0 0-32-15,5 0 29 16,-1-6 15-16,-3-1 9 0,3 2-224 0</inkml:trace>
  <inkml:trace contextRef="#ctx1" brushRef="#br0" timeOffset="28391.35">13163 6703 222 0,'0'0'0'0,"0"0"217"0,0 0-104 0,0 0-51 0,0 0-27 0,0 0 55 0,0 0-41 0,0 0-23 16,0 0-12-16,0 0 28 0,0 0-21 0,0 0-10 16,0 0-6-16,0 0 45 0,0 0-23 0,0 0-11 0,0 0-6 15,0 0 12-15,0 0-8 0,0 0-5 0,0 0-2 16,0 0 5-16,0 0-2 0,6-3-2 0,2 0-2 15,-2 0-3-15,2 3-1 0,5-4-1 0,-2 1 0 16,-1-1 2-16,7 3-1 0,2-1 0 0,1-4-1 16,-3 1 3-16,7 2-1 0,1 1-1 0,0-1 0 15,-5-1-2-15,9 3 0 0,-1-3 0 0,-2 2 0 16,-5 0-3-16,2 0 1 0,4 4 0 0,-7-4 1 16,-1 1 4-16,3 2-1 0,-2 1 0 0,-6-2-1 0,0-2-2 15,3 7 1-15,-6-2 0 0,2-1 0 0,-4 1 4 16,2 2-1-16,-1-3 0 0,-5 3-1 0,1-4-8 15,2 3 1-15,-2 0 1 0,-1-2 1 0,-5-2 0 0,7 6 0 16,-7-6 1-16,5 6 0 0,-5-6 6 0,7 5-1 16,-7-5 0-16,2 4-1 0,-2-4 3 0,3 7-1 15,-3-7-1-15,0 7-1 0,0-7-2 0,1 10 0 16,-1-3 0-16,0-1 0 0,0-1-4 0,0 5 0 16,0 0 1-16,0 1 1 0,0-3 5 0,1 11-1 15,2-3 0-15,-3 0-1 0,1 0 2 0,3 10-1 16,-3-3 0-16,-1 3-1 0,0-2 0 0,7 3-1 15,-4 2 0-15,-1-4 0 0,-2-3 0 0,3 5 0 16,-1-3 0-16,-4-3 0 0,2 0-2 0,2 1 1 16,-2 0 0-16,-2-3 0 0,-1-2 4 0,3 1-1 15,-3 1-1-15,-1-2 0 0,-1-2 0 0,4 4 0 16,-3-7 0-16,2 3 0 0,-1-3 0 0,2 3 0 16,-1-3 0-16,-1-3 0 0,-1-2 0 0,4 4 0 0,-3-4-1 15,1 0 0-15,0-1-38 0,1 4-30 0,1-10 33 0,-4 9 17 16,4-9-222-16,-2 14 109 15,2-14 54-15,0 0 32 0,-4 2-39 0</inkml:trace>
  <inkml:trace contextRef="#ctx1" brushRef="#br0" timeOffset="28776.15">12934 7627 310 0,'0'0'0'0,"0"0"269"15,0 0-127-15,0 0-60 0,10-2-35 0,4 2-34 0,4 0-6 0,1-5-4 0,2 0-1 0,-2 3 40 0,9 4-20 16,0-6-10-16,0-2-5 0,-3 3 33 0,14 5 5 16,-3-5-22-16,1-2-12 0,-8 1 11 0,14 8-10 15,-2-8-6-15,-2 4-2 0,-5-2 4 0,5 4-3 0,-5-8-2 16,1 5-1-16,-7-2 6 0,2 6-2 16,-2-7-1-16,-2 0-1 0,-6 1-3 0,5 8 0 0,-1-10 0 15,-8 0 0-15,-5 1 0 0,12 8-1 0,-8-11 0 16,-3 3 0-16,-2 2-297 0,8 4 137 15,-3-9 65-15,-4 2 39 0,3 1-36 0</inkml:trace>
  <inkml:trace contextRef="#ctx1" brushRef="#br0" timeOffset="29508.31">14175 6759 350 0,'0'0'0'0,"0"0"-64"0,0 0 30 0,0 0 15 0,0 0 8 0,0 0 157 0,0 0-70 0,0 0-35 0,-5 6-19 0,-1 0 65 0,4 5-41 16,1-1-21-16,-3-1-12 0,2-1 42 0,2 9-26 16,0-3-15-16,0 5-7 0,-1-6 15 0,2 13-10 15,0-6-6-15,0 2-2 0,1-2 5 0,1 6-3 16,0-3-2-16,-2 3-2 0,2-1 3 0,1 2-1 16,-2-1-1-16,-1-3 0 0,1-4 0 0,0 6-1 15,1-7 0-15,-3 1-1 0,0-3-2 0,2 6 1 16,0-10 0-16,-4 5 0 0,1-3-1 0,4 1 0 15,-3-4 1-15,-2 1 0 0,1-3-1 0,2 5 1 16,-2-5 0-16,0-1 0 0,1 0-6 0,0 4 2 16,-1-6 0-16,-2-1 1 0,3-5-189 0,-1 11 92 15,1-11 45-15,0 0 25 0,0 0-49 0,0 0 37 16,0 0 20-16,0 0 10 0,0 0-86 0,-4-4 47 16,4 4 24-16,1-7 13 0,-1 7-21 0,0-7 17 15,0 7 9-15,1-9 4 0,1 4-5 0,-1-5 4 0,0-2 2 16,2 0 2-16,-2-2-1 0</inkml:trace>
  <inkml:trace contextRef="#ctx1" brushRef="#br0" timeOffset="30024.55">14206 6738 23 0,'0'0'0'15,"0"0"349"-15,0 0-160 0,0 0-73 0,0 0-43 0,0 0-34 16,0 0-16-16,5-4-11 0,4-1-5 0,-3 1-26 0,3 1 10 16,1-2 4-16,-1 1 3 0,-1 1-1 15,8 0 2-15,-4-1 0 0,2 0 0 0,0 2-1 0,-4-1 1 16,10 1 0-16,-5 0 0 0,1 0 8 0,8 4-2 16,-4-2-1-16,-1 0-1 0,-2 0 1 0,2 2-1 15,0 0 0-15,-5-2-1 0,2 0 8 0,-3 3-2 16,1-1-2-16,-4-1-1 0,2 2 4 0,-3 2-2 15,2-3-1-15,-3 2-2 0,-1-1 0 0,5 2 0 16,-5 0-1-16,1-1-1 0,0-1 1 0,1 5 0 16,-2-5-1-16,2 2 0 0,-3 0-1 0,3 3-1 15,2-1 0-15,-5-1 0 0,0 0-7 0,4 3 2 16,-3-3 1-16,-3 0 1 0,-1 0-4 0,5 7 2 16,-4-6 1-16,-3 0 1 0,2-1 3 0,-2 9 0 15,0-7 0-15,-2 2 0 0,1-3 3 0,0 9-1 16,-1-5 0-16,-2-2-1 0,2 1-1 0,-2 11 0 0,2-7 0 15,-4 4 0-15,2-2 16 0,2 6-3 0,-1 2-3 0,0-1-2 16,1 0-2-16,0 4-1 0,-1 2-1 0,0 0-1 16,1-5-10-16,-3 10 2 0,1-5 1 0,1 4 1 15,2-6 1-15,-3 1 1 0,5-2 0 0,-2-5 0 16,0-3 6-16,0 6-1 0,1-5-1 0,0-1 0 16,0-5 9-16,2 4-3 0,-1-7-2 0,0-2-1 15,-2 1 5-15,0 0-2 0,1-4-2 0,-1-5-2 16,2 7-22-16,-2-7 3 0,0 0 3 0,0 0 3 0,0 0-233 15,0 0 111-15,0 0 54 16,2-9 32-16,-2 9-29 0</inkml:trace>
  <inkml:trace contextRef="#ctx1" brushRef="#br0" timeOffset="30375.23">14230 7491 285 0,'0'0'0'0,"0"0"314"0,0 0-146 0,0 0-68 0,0 0-39 0,0 0 28 0,0 0-38 16,0 0-22-16,0 0-13 0,5-6 11 0,6 5-13 15,2-2-7-15,2 1-4 0,-2-1 7 0,6 2-5 0,4-2-2 16,-1 1-1-16,-3 1 5 0,9-1-2 0,-2-3-2 0,1 5-1 15,-3 0-9-15,2-1 2 0,2-3 1 0,-4 3 1 16,0-2 5-16,-2-1-1 0,1 2 0 0,-3 1 0 16,-4 0 2-16,2 0 0 0,0-1-1 0,-4 2-1 15,1 0 2-15,-3 0-1 0,2-3 0 0,-4 3-1 16,1 0-2-16,-3 0 0 0,3-2 0 0,0 2 1 16,-5 0-43-16,2-3-34 0,2 2 37 0,-3-2 20 15,3 3-265-15,-2-4 126 16,-2 1 61-16,2-1 38 0,1 1-35 0</inkml:trace>
  <inkml:trace contextRef="#ctx1" brushRef="#br0" timeOffset="31181.5">15245 6729 200 0,'0'0'0'0,"0"0"220"0,0 0-106 0,0 0-51 0,1 11-28 0,0 1 50 0,0 2-39 0,2 2-21 0,-3 3-12 0,2-1 24 0,0 9-18 0,0-1-10 0,0 6-4 15,0-4 6-15,-2 3-5 0,4 3-3 0,-3 0-1 16,0-5 9-16,-1 4-4 0,2-1-2 0,-4-2-1 16,2-4 2-16,2 2-1 0,-1-1-1 0,-1-2-1 15,0-6 4-15,0 4-1 0,0-3-2 0,-1-3-1 16,-1-4 4-16,2 4-2 0,-2-3-1 0,-2-2-1 15,0-1 3-15,0 4-2 0,2-7 0 0,-1 1-1 16,1-1-10-16,-2 1 2 0,-1-4 1 0,1-1 1 16,0-1-278-16,4-3 130 15,-4 4 62-15,4-4 36 0,0 0-40 0</inkml:trace>
  <inkml:trace contextRef="#ctx1" brushRef="#br0" timeOffset="31812.86">15292 6571 190 0,'0'0'0'0,"0"0"216"0,0 0-104 0,0 0-50 16,0 0-28-16,0 0 67 0,0 0-46 0,0 0-25 0,0 0-13 15,0 0 11-15,9 3-14 0,-1-3-7 0,5 4-4 16,-4-1 20-16,9 1-10 0,-3-1-5 0,0-1-3 16,2 1 4-16,4 3-3 0,1-1-2 0,0-3-1 15,-2 0 10-15,3 3-3 0,1-2-2 0,-1-2-2 16,0 0 14-16,-2-1-4 0,1-2-4 0,0 2-2 15,-6 0 53-15,5-2-31 0,-1 1-16 0,-4-1-8 16,-2 1 18-16,4 2-13 0,-4-4-5 0,2 3-4 16,-3 0 5-16,-1 3-3 0,3-4-2 0,-5 2-1 15,1 1 1-15,3-1-1 0,-4 3 0 0,1 1-1 0,-3 1 0 16,4-2-1-16,0 2 0 0,-1 1 0 0,-2-1-3 0,-1 2 1 16,3-2 0-16,-2 3 0 0,-1-1 2 0,0 1 0 15,-1-1 0-15,1 2 0 0,1-1 0 0,-2 1 0 16,-2-2-1-16,0 0 0 0,1-1 2 0,-1 6 0 15,-2-2-1-15,-1-1 0 0,-1-1-8 0,3 4 1 16,-2 3 1-16,0 0 1 0,-1 1 2 0,3 1 1 16,-4 5 0-16,0 0 0 0,0-3 9 0,1 11-2 15,-1 1-1-15,0 1-1 0,0-4 1 0,-1 7-1 16,1-2-1-16,-3 1-1 0,2-8 2 0,0 13 0 16,-1-11-1-16,0 5-1 0,1-6-5 0,-2 2 0 15,3-2 1-15,-4-5 1 0,0-3-4 0,3 3 1 16,-1-4 1-16,-2-3 1 0,2 0 25 0,-1-4-5 0,1 0-3 15,-1-1-4-15,0-2-14 0,-1 0 0 0,3-1 1 16,-2 0 0-16,-2-2-40 0,3 0-34 0,-2-2 37 16,0-1 19-16,2 2-12 0,2-5 17 15,-9 3 7-15,1-4 4 0,2-1-312 0</inkml:trace>
  <inkml:trace contextRef="#ctx1" brushRef="#br0" timeOffset="32191.18">15102 7704 319 0,'0'0'0'0,"0"0"211"0,13-2-102 0,2-3-50 0,3 1-26 0,-4-1 0 0,9 2-16 0,5-2-8 0,5-1-5 0,-5 0 45 0,7 3-23 16,5-5-11-16,-3-2-7 0,0 2 22 0,1 6-11 15,2-5-7-15,0 1-4 0,-7 0 1 0,8 3-2 16,-3-4-2-16,-1 3-1 0,-7 1 24 0,7 3-6 15,-3-6 18-15,-4 3-20 0,-5 3-39 0,2 0 10 16,-2-4 4-16,-3 1 2 0,-3-1-131 0,-1 5 65 0,-2-1 33 16,-1 0 17-16,-4 0-21 0,4 4 19 15,0-1 11-15,-3-2 5 0,-5 1-224 0</inkml:trace>
  <inkml:trace contextRef="#ctx0" brushRef="#br0" timeOffset="50880.15">19235 9890 0</inkml:trace>
  <inkml:trace contextRef="#ctx1" brushRef="#br0" timeOffset="50832.91">10874 6293 1136 0,'0'0'0'0,"0"0"0"0,0 0 0 0,0 0 0 0,0 0 0 0,0 0 38 0,-5 0-16 0,5 0-9 0,-7 5-5 0,2-4 73 0,-3 1-40 16,8-2-20-16,-6 8-11 0,3-3 55 0,-3 2-33 15,-1-1-16-15,1 5-8 0,2-2 43 0,-4 4-23 16,0 0-12-16,0 3-6 0,-1-3 17 0,-4 9-9 15,3-2-6-15,-4 3-3 0,4-2 7 0,-5 4-3 16,-1 3-3-16,0-2-2 0,-1-3 1 0,2 1-2 0,-1 0-1 16,-2-1-2-16,4-4 1 0,-3 0-1 15,7-4-1-15,-1 0-1 0,2-1 5 0,-1-5-2 0,3 0-1 16,5-2-1-16,-2 1-18 0,4-8 3 0,-4 2 3 0,4-2 2 16,0 0-96-16,8-8 50 0,-1-1 26 0,2-2 13 15,-1 1-145-15,2-8 75 0,5-5 38 0,-3-2 21 16,0 3-115-16,4-5 63 0,-1-5 34 0,3-4 20 15,-2 9-69-15,0-4 42 0,4-1 23 0,-5 0 13 16,-3 6-27-16,4 2 20 0,-2 0 11 0,-2 5 5 16,-4 3 122-16,1 1-57 0,3 3-28 0,-7 2-16 15,-1 2 51-15,5 4-33 0,0 2-16 0,-9 2-10 16,5-2 51-16,0 8-30 0,6 1-15 0,-8-1-7 16,0 1 89-16,1 4-47 0,5 3-23 0,-4 0-13 15,-1-5 13-15,1 11-13 0,4-1-6 0,-3 4-3 0,-2-4 7 16,1 1-5-16,2 2-2 0,0-2-1 0,0-3 3 0,-5 3-1 15,5-2-1-15,-6 1-1 0,-1-2 9 0,4-3-3 16,-3 1-2-16,0-3-1 0,0-1-6 0,-1-1 0 16,0-1 0-16,-2-1 0 0,-2-3-165 0,2 2 81 15,2-7 39-15,-5 4 21 0,5-4-25 0,-4-1 24 16,4 1 12-16,-5-6 7 0,5 6-298 0</inkml:trace>
  <inkml:trace contextRef="#ctx1" brushRef="#br0" timeOffset="51016.2">10708 6567 309 0,'0'0'0'0,"0"0"322"0,0 0-149 0,0 0-69 0,0 0-40 0,0 0 74 0,0 0-56 0,0 0-33 0,9 0-20 16,-4 1 50-16,7-1-36 0,5-3-19 0,-2-5-12 16,-2 4 1-16,9-1-7 0,2-3-3 0,0-2-1 15,-3 1-113-15,6 2 55 0,0-5 27 0,-2 0 14 16,-2 1-232-16,0-1 111 15,1-1 56-15,-3-1 32 0,-5 2-48 0</inkml:trace>
  <inkml:trace contextRef="#ctx1" brushRef="#br0" timeOffset="51576.11">11173 6287 514 0,'0'0'0'0,"0"0"295"0,0 0-138 16,1 12-64-16,-1-1-38 0,0 1 43 0,2 5-42 16,-1 0-24-16,-1 1-14 0,1-2 9 0,2 6-13 15,-2-6-8-15,0 3-3 0,1-3 12 0,-1 2-6 16,0-2-4-16,-1-4-2 0,0 0 9 0,1 1-4 16,1-3-3-16,-2-2-1 0,0 0 5 0,1-1-2 15,-1-3-1-15,0-4-1 0,0 0-35 0,0 7-25 16,0-7 27-16,0-8 15 0,0 8-65 0,4-10 38 15,0-2 19-15,-2 1 11 0,2 2-103 0,2-3 54 16,-1-5 28-16,-2-1 15 0,1 2-187 0,3-1 92 16,-2-3 47-16,-2 1 28 0,0 0-115 0,-1 3 66 15,-1-2 36-15,-1 1 22 0,0 2 86 0,2 1-27 0,-2 0-15 16,-3-1-9-16,3 7 226 0,-1-1-106 0,0 1-54 16,1-1-30-16,-3 3 41 0,3 6-37 0,-1-8-21 0,1 8-13 15,-3-9 38-15,3 9-25 0,0 0-13 0,0 0-7 16,0-4 37-16,0 4-21 0,7-2-10 0,-7 2-6 15,2-1 88-15,3 2-46 0,3-1-24 0,-3 0-12 16,0 2 18-16,5 0-15 0,0-1-8 0,-3 0-3 16,0-1 13-16,7 4-7 0,-5-2-4 0,1 1-3 15,-2-2 4-15,2 3-2 0,3 0-1 0,-6 0-1 16,2 0-7-16,2 0 0 0,-6 0 1 0,1 1 0 16,0-2 12-16,1 4-2 0,-6-1-2 0,0 1-1 15,1-1 17-15,-1 3-4 0,-4 1-4 0,-1 1-3 16,1-1 9-16,-1 5-4 0,-4-4-3 0,1 1-3 0,-1-1 0 15,0 9-2-15,1-5-2 0,-1 0-1 0,-2-2 6 16,3 6-2-16,1-3-2 0,-4 3-2 0,4-4-39 0,1 4-26 16,1-3 29-16,-3-4 15 0,2 2-331 0,3-3 153 15,-1-1 70-15,3-10 43 0,-5 4-35 0</inkml:trace>
  <inkml:trace contextRef="#ctx1" brushRef="#br0" timeOffset="51876.3">11508 6326 526 0,'0'0'0'0,"0"0"277"0,0 0-130 0,0 0-62 0,5 9-35 0,-2-2 5 0,3 5-24 0,-3-3-14 0,2 1-8 15,-2-1 72-15,1 5-39 0,-3-1-20 0,-1-3-11 16,0-1 18-16,1 9-14 0,-1-5-7 0,-1-2-4 16,0 1 7-16,2 5-4 0,-2-5-3 0,1-1-1 15,-1 1 1-15,2-1 0 0,-1-3-1 0,-1-1-1 16,-1 0-2-16,4 0 0 0,-2-7 0 0,1 5 0 16,-1-5-39-16,0 0-32 0,0 0 35 0,4-5 17 15,-4 5-178-15,5-10 90 16,-2-1 47-16,1-1 26 0,0 0-31 0</inkml:trace>
  <inkml:trace contextRef="#ctx1" brushRef="#br0" timeOffset="52182.91">11599 6176 746 0,'0'0'0'0,"0"0"205"0,0 0-99 16,0 0-47-16,0 0-27 0,0 0 66 0,0 0-45 15,0 0-24-15,0 0-14 0,0 0 30 0,0 0-22 16,0 0-12-16,0 0-6 0,0 0 7 0,9 3-6 15,-1-2-2-15,1 1-2 0,-1-1 11 0,3 0-5 16,1 3-3-16,-3-3-2 0,1 0-3 0,4 3 0 16,2-2 0-16,-6 2 0 0,3-3 9 0,-1 5-2 15,-2-1-2-15,2 0-1 0,-6-2 3 0,7 4-2 0,-5 0-1 16,-5-1-1-16,2 0 16 0,4 6-4 0,-7-1-3 16,-2-1-3-16,0 0 20 0,-2 5 24 0,-1 0-27 15,-5-1-13-15,2-2 11 0,0 10-11 0,-4-4-6 0,1-1-3 16,0-1 9-16,-1 6-4 0,1-4-4 0,-3-2-1 15,3 0-11-15,-1 3 2 0,-4 2 1 0,5-6 1 16,-3-3-107-16,6 6 55 0,-3-3 26 0,1-4 15 16,2 1-332-16,3-2 151 15,-2-2 71-15,3-1 42 0,1-2-49 0</inkml:trace>
  <inkml:trace contextRef="#ctx1" brushRef="#br0" timeOffset="53911.89">12493 6293 475 0,'0'0'0'0,"0"0"297"0,0 0-138 0,0 0-65 0,0 0-38 0,0 0-8 0,0 0-20 0,0 0-13 0,0 0-7 0,0 0 53 0,0 0-30 16,0 0-15-16,0 0-8 0,0 0 42 0,0 0-23 15,0 0-12-15,0 0-6 0,0 0 10 0,-4-1-7 16,4 1-4-16,-6-3-3 0,6 3 27 0,-5 0 25 16,5 0-28-16,-9-2-14 0,9 2 47 0,-7-2-31 15,7 2-16-15,-3-4-8 0,3 4-3 0,-5-1-2 16,5 1-1-16,0 0 0 0,-4-4 6 0,4 4-2 15,0 0-2-15,0 0 0 0,0 0 1 0,0 0-1 16,0 0 0-16,0 0-1 0,0 0 1 0,0 0 0 16,0 0-1-16,0 0-1 0,0 0 1 0,0 0-1 15,0 0 0-15,0 0 0 0,0 0 6 0,0 0-2 16,-10-1-1-16,6 1-1 0,-1 0 1 0,0 0 0 16,-2 2-1-16,0 1-1 0,3-2 2 0,-3 5-1 0,-1-1-1 15,0-1 0-15,0 1-1 0,-1 4 0 0,2 0 0 0,0 3 0 16,0-4-1-16,0 5 0 0,2 2 0 15,0-1 0-15,-1 0 0 0,1 0 0 0,2 0 0 0,1-1 0 16,-1-1-2-16,3 3 1 0,0-4 0 0,3-3 0 16,-2 0-3-16,4 1 1 0,1-3 0 0,1-2 1 15,-2-4-5-15,4 2 2 0,3-4 1 0,-1 2 1 16,0-4 1-16,-1-2 0 0,4-3 1 0,0 0 0 16,0 0 2-16,-1-4 0 0,2-4 0 0,-3 0-1 15,2 4 2-15,-3-4 0 0,2 0-1 0,-3 0 0 16,0 3 3-16,0-2-1 0,-1 1 0 0,-2 3-1 15,-4 0 5-15,1 0-1 0,0 1-2 0,-4 0 0 0,0 4 2 16,-1-1-1-16,-2 1-1 0,-1 4-1 0,1-1 0 16,-4 3 0-16,-2 1-1 0,0 1-1 0,2 0 1 15,-5 3-1-15,2 2 0 0,-4 0 0 0,5-1-3 0,-2 2 0 16,2 1 1-16,-1-1 0 0,1-3-39 0,4 5-31 16,-2-3 35-16,4 0 17 0,-3-3-150 0,8 5 78 15,2-2 41-15,-4-6 22 0,3 7-168 0,4-5 86 16,0 0 46-16,2-4 27 0,-2 1-161 0,2-1 83 15,2-3 46-15,-2 3 28 0,0-3-99 0,1 0 60 16,-2 0 33-16,2-1 21 0,-3 1-36 0</inkml:trace>
  <inkml:trace contextRef="#ctx1" brushRef="#br0" timeOffset="54378.52">12661 6250 56 0,'0'0'0'0,"0"0"331"0,0 0-152 0,0 0-71 0,0 0-41 0,0 0 31 0,5 8-40 0,-1 0-24 0,1 2-15 0,-3 0 59 0,3 0-36 0,-1 2-20 0,0-4-10 15,0 2 81-15,1 3-44 0,1-2-24 0,-2 0-12 16,-1-2 35-16,0 5-24 0,1-3-12 0,-2-1-6 16,1-2 41-16,-1 4-21 0,-1-2-11 0,-1 1-6 15,0-2 20-15,-1-1-10 0,-1 1-6 0,-1 1-3 16,1-2 46-16,-2 1-28 0,3-1-14 0,-3-2-7 16,3 1 12-16,-3 1-8 0,3-4-5 0,-4 1-2 15,1-1 4-15,2 3-3 0,2-7-1 0,-3 3-1 16,3-3 11-16,-4 5-3 0,4-5-2 0,0 0-2 15,0 0 5-15,0 0-2 0,0 0-3 0,0 0-1 0,-2-4-4 16,2 4 0-16,1-8-1 0,0 0 0 0,-1 2 10 16,4-3-2-16,1-1-2 0,0-2-2 0,0 3 0 0,0-2-1 15,3-3-1-15,0 0 0 0,-2-1 0 0,2 4-1 16,3-1 0-16,-3-1-1 0,-2 2-8 0,7 1 1 16,-2 1 2-16,-3-3 0 0,-1 4-1 0,2 1 1 15,5-1 1-15,-3 0 1 0,-3 2 1 0,5 1 1 16,1 1 0-16,-2 0 0 0,-5 0-1 0,6 3 1 15,-3-2 0-15,0 2 0 0,-2-2 8 0,0 3-1 16,0-3-2-16,-2 3-1 0,-3-1-5 0,4 1 0 16,-1 0 1-16,-6 0 0 0,8-3 0 0,-8 3 0 15,6 3 0-15,-6-3 0 0,0 0 4 0,0 0-1 16,5 0 0-16,-5 0-1 0,0 0-7 0,0 0 1 16,8 1 1-16,-8-1 1 0,0 0-102 0,5 0 52 15,-5 0 25-15,0 0 13 0,0 0-261 0,0 0 124 16,0 0 60-16,0 0 36 0,0 0-45 0</inkml:trace>
  <inkml:trace contextRef="#ctx1" brushRef="#br0" timeOffset="55428.84">11149 7100 828 0,'0'0'0'0,"0"0"-85"15,0 0 28-15,0 0 29 0,-8-1 14 0,2-1 128 0,1 2-54 0,-1-3-29 0,-1 2-14 0,3-3 61 0,4 4-38 16,-7-3-19-16,7 3-10 0,-8 0 116 0,8 0-60 0,-5-3-31 0,5 3-17 16,-4-1 44-16,4 1-30 0,0 0-16 0,-6-4-9 15,6 4 31-15,0 0-18 0,0 0-10 0,0 0-4 16,0 0-1-16,0 0-2 0,0 0-1 0,0 0-1 16,6 4 0-16,1 0 0 0,3-4-1 0,0 1 0 15,-2 1-1-15,6 2 0 0,1-2 0 0,4 2 0 16,-1-1 8-16,8 1-2 0,2-6-1 0,3 2-1 15,-4 0-8-15,12 0 1 0,4-4 0 0,-3-1 1 16,-2-1 7-16,5 6-1 0,1-9-1 0,-2 1-1 16,-3 2 0-16,4 2-1 0,4-7 0 0,-5 3 0 15,-8 2 1-15,9 1-1 0,-1-7 0 0,-3 7 0 0,-5-1 1 16,-2 4 0-16,-4-9-1 0,-3 6 0 0,-3 0 10 16,-2 5-2-16,-3-2-2 0,-2 2-2 0,-1 0 1 0,-4 5-2 15,-1-4-1-15,0 4 0 0,-2-3-9 0,-3 3 1 16,0-1 1-16,-4-4 1 0,8 6-17 0,-7 1 5 15,-1-7 3-15,1 5 2 0,-1-5-126 0,0 10 65 16,0-10 33-16,-4 3 18 0,4-3-314 0,-5 6 143 16,5-6 68-16,-5 4 42 0,5-4 19 0</inkml:trace>
  <inkml:trace contextRef="#ctx1" brushRef="#br0" timeOffset="62347.79">10035 7662 624 0,'0'0'0'0,"0"0"0"0,0 0 0 0,0 0 0 0,0 0 0 0,0 0 21 0,0 0-9 0,0 0-5 0,0 0-2 0,0 0 31 0,0 0-13 0,0 0 20 16,5 6-22-16,-1 0 51 0,0 3-35 0,7 1-18 15,-2-1-10-15,-1 1-2 0,4 0-3 0,2-1-2 0,3 1-1 16,-4-4 2-16,5 1-1 0,4 1-1 0,1-4 0 16,-1 1 6-16,6-1-1 0,2-2-2 0,1-4-1 15,-3 2 5-15,8-2-1 0,-3-5-2 0,1 0-1 16,-6 0 6-16,1 0-2 0,3-3-2 0,-3-3-1 15,-5 4 3-15,0 0-2 0,3-5-1 0,-4 4-1 16,-3 0 5-16,2 2-2 0,2-6-1 0,-2 0-1 16,-4 2-3-16,4 1-1 0,0-5 0 0,0 3 0 15,-3 0 0-15,6 0 0 0,-2-2 0 0,-1-3 0 16,-3 6-1-16,0-3 0 0,5-2 0 0,-7 0 0 0,-1 4 7 16,2-3-2-16,-2 2-1 0,0-1-1 0,-6 4 10 15,1 0-3-15,-1-3-2 0,-3 2-2 0,2 3 30 16,-5-1 29-16,-1-1-32 0,0 3-16 0,-3 0 32 0,0 3-24 15,0 0-13-15,0-1-6 0,0 6 6 0,-5-7-6 16,5 7-2-16,-8-4-2 0,8 4 11 0,-7 0-4 16,7 0-3-16,-8 1-2 0,3 2-10 0,0 0 1 15,1 1 1-15,-2-3 1 0,2 4-161 0,0 0 80 16,0 0 39-16,0-1 21 0,2 0-25 0,-1 4 23 16,-1-1 13-16,1 1 7 0,-2-2-292 0</inkml:trace>
  <inkml:trace contextRef="#ctx1" brushRef="#br0" timeOffset="63278.27">12236 7802 302 0,'0'0'0'0,"0"0"21"0,0 0-9 0,0 0-6 0,0 0-2 0,0 0 115 0,0 0-58 0,0 0-30 0,0 0-15 0,0 0 33 0,1-5-25 15,-1-3-12-15,0 4-6 0,0-1 46 0,2-1-12 16,-1-2-20-16,-1 1-11 0,0 2 73 0,2-2-40 16,0-1-21-16,-2-3-10 0,0 1 96 0,4 2-51 15,-1-3-27-15,0-5-14 0,-2 1 89 0,2 7-49 16,-1-9-26-16,0-1-14 0,-1 1 18 0,3 1-17 15,-3-5-8-15,0 0-4 0,0 3 13 0,5-3-7 16,-4 1-4-16,-2-1-2 0,1 3-1 0,4 0-1 16,-2 0-1-16,-2 0 0 0,2 2-1 0,2 2 0 15,-3-2 0-15,2 0 0 0,-2-2 5 0,3 7-1 16,-3-2-1-16,-1 1 0 0,1 2-12 0,1 5 2 16,0-2 1-16,-3 2 2 0,0-2-99 0,0 7 51 0,4-4 25 15,-4 4 14-15,0 0-69 0,0 0 40 0,0 0 21 0,0 0 10 16,-3 8-113-16,5-4 59 0,-4 1 30 0,2-5 17 15,-2 10-221-15,2-4 107 16,-2-1 54-16,-1 0 31 0,3-5-53 0</inkml:trace>
  <inkml:trace contextRef="#ctx0" brushRef="#br0" timeOffset="159446.06">24002 11213 0,'0'-7'0,"0"-4"16,0 11 15,0 0-31</inkml:trace>
  <inkml:trace contextRef="#ctx1" brushRef="#br0" timeOffset="160162.81">15787 7171 608 0,'0'0'0'0,"0"0"0"0,0 0 0 0,0 0 0 0,0 0 0 0,0 0 53 0,0 0-22 0,-6-1-12 0,-1-2-7 0,3 0 104 0,4 3-56 0,-10-2-29 0,4-1-14 15,1 1 68-15,5 2-41 0,-3-2-20 0,3 2-12 16,-7-7 91-16,7 7-49 0,0 0-26 0,0 0-13 16,0 0 43-16,0 0-28 0,0 0-15 0,0 0-8 15,0 0-2-15,0 0-2 0,0 0-2 0,0 0 0 16,0 0 9-16,5 0-3 0,-1 4-3 0,1-1-1 16,0 0-2-16,3 6 0 0,-3-5 0 0,-2 0-1 15,2 2 4-15,3-1 0 0,0 2-1 0,-4-2-1 16,2 0 3-16,4 1-1 0,-2 0-1 0,-2-1 0 15,2-1 5-15,2 1-2 0,-2 0-1 0,2-1-1 16,-2 1 3-16,-1 1-2 0,7 0-1 0,-6-1-1 0,2-2 6 16,3 5-2-16,1-1-2 0,-4-1-1 0,-1 0 1 0,6 2-1 15,3 0-1-15,-5-1 0 0,1-2 0 0,0 7-1 16,1-4 0-16,0-1-1 0,-5 0 8 0,6 5-2 16,-6-4-2-16,1 0-1 0,-1-2 1 0,2 3-1 15,-1-4-1-15,-3 2-1 0,0-4 16 0,3 8-4 16,-3-6-3-16,0 2-2 0,0-2-2 0,1 3-1 15,1-5-1-15,-3 4-1 0,-2-2-2 0,10 4-1 16,-7-7 0-16,-1 5 0 0,2-3 0 0,1 8 0 16,-1-9-1-16,1 1 0 0,-3 1-3 0,8 1 1 15,-6 0 1-15,4-2 0 0,-5 3 2 0,9 2-1 16,-6-4 0-16,5-1 0 0,-4 2 3 0,5 2-1 16,-4-3 0-16,2-3-1 0,-4 3 6 0,3 2-2 0,5-2-1 15,-3 1-1-15,-1 1 1 0,4 1-1 16,-4-2 0-16,2-4-1 0,-2 2-2 0,2 4 0 0,0-1 0 15,1-2 0-15,-5 1 5 0,7 3-1 0,2-3-1 16,-3 2-1-16,-3-2-4 0,9 3 0 0,-4-2 1 0,0 0 0 16,-1-2 4-16,5 6 0 0,-2-3-1 0,1-1-1 15,-2 0-1-15,2 3 0 0,2-1 0 0,-2-3 0 16,-5 0 0-16,6 5 0 0,-1-1 0 0,-1-1 0 16,-2-2 0-16,3 5 0 0,-1-3 0 0,-2 0 0 15,-4-2 4-15,11 4-1 0,-8-1 0 0,6 0-1 16,-6-3-4-16,5 6 0 0,1-1 1 0,-1-3 0 15,-3-1 4-15,7 11 0 0,2-10-1 0,-6 2 0 16,-3-2 0-16,8 6 0 0,-3-3-1 0,0-3 0 0,-3-3-5 16,5 14 1-16,-1-7 1 0,-1 0 0 0,-4-2 6 15,11 10 0-15,-2-3-1 0,-3-3-1 0,-5-2-1 0,8 8-1 16,0-2 0-16,2-1 0 0,-7-3-2 0,6 5 1 16,1-2 0-16,-5-1 0 0,-2-6 2 0,7 8 0 15,-1-5 0-15,-3 1 0 0,-6-5-8 0,10 8 1 16,0-6 1-16,-2 0 1 0,-5-1 5 0,9 6 0 15,-1-6 0-15,-2 3-1 0,-5-4 3 0,9 7 0 16,-3-3-1-16,-1-3 0 0,-5-2 4 0,11 14-2 16,-8-12 0-16,4 4-1 0,-7-1 6 0,7 3-2 15,1-5-1-15,-3-3-1 0,-6 1-2 0,10 8 0 16,1-6-1-16,-3 1 0 0,-3-1 2 0,2 6-1 16,1-7 0-16,-2 1-1 0,-5 0 2 0,9 6 0 15,-4-6-1-15,-3-1-1 0,-4-3 3 0,13 10-1 0,-3-2-1 16,-5-2-1-16,-3-3-2 0,11 6 0 0,-3-4 0 15,1-1 0-15,-9-3 20 0,8 6-5 0,-2-3-3 16,-2-1-2-16,-5-3 4 0,11 8-3 0,-8-5-2 0,2-2-2 16,-4 0 6-16,9 5-3 0,-8-5-2 0,3 1-2 15,-7-3 4-15,11 5-2 0,-4-2-2 0,0-2-1 16,-7-3-2-16,8 12-1 0,-5-11 0 0,3 5-1 16,-8-4 0-16,7 10 0 0,-1-9 0 0,-2 1 0 15,-4 1-1-15,15 9 0 0,-7-8 0 0,0 1 0 16,-4-2 0-16,10 8 0 0,-2-6 0 0,1-1 0 15,-4 5 3-15,2 2-1 0,1-6-1 0,-5-1 0 16,3 1-6-16,5 2 1 0,-7-5 1 0,-3 0 1 16,4-1 18-16,-1 2-4 0,-3-5-2 0,0 7-3 0,-2-7-8 0,-1 3 0 15,-1 0 0-15,2 2 1 0,-2-3 0 0,0 1 0 16,-1-1 0-16,-1-1 0 0,-2 1 1 0,-2-1-1 16,3 3 0-16,-2-3 0 0,0 0 0 0,-3 0 0 15,2 1 0-15,-1-2 0 0,0 4 1 0,1-4 0 16,-1 3-1-16,0-2 0 0,1 0 1 0,1 2 0 15,-3-1 0-15,1-1-1 0,2 2 1 0,0 0 0 16,-2 0 0-16,0 1-1 0,1-2 2 0,0 3 0 16,-3-2-1-16,2-1 0 0,-1 3 1 0,-3-3 0 15,1 2-1-15,-4-2 0 0,4-2 5 0,-4 3-2 16,2-1-1-16,1-1 0 0,-6-2 2 0,3 1-1 16,-2-1-1-16,0-2-1 0,-2 0 1 0,-1 0 0 15,0 0-1-15,-5-2 0 0,5 4-30 0,-5-4 6 0,0 0 5 16,0 0 3-16,0 0-222 0,0 0 107 0,-6-2 53 15,-1 0 32-15,2 0-319 0,5 2 145 16,-7-1 65-16,7 1 40 0,-5-3 2 0</inkml:trace>
  <inkml:trace contextRef="#ctx1" brushRef="#br0" timeOffset="161762.1">21734 9148 1504 0,'0'0'0'0,"0"0"0"0,0 0 0 0,0 0 0 0,0 0 0 0,0 0 16 0,-5 10-7 0,2-5-3 0,-3 3-2 0,3-1 11 0,-2 3-5 15,2 4-2-15,0-1-2 0,1-2 4 0,1 10-2 16,-2 3-2-16,3 2-1 0,-1-3 7 0,1 9-2 0,-1 4-3 15,-2 2-1-15,2-3 1 0,-1 14-2 0,1-1-1 16,-3 3-1-16,3-7 13 0,1 7-4 0,-1-3-2 16,0-3-3-16,-1-9-5 0,2 2-1 0,0-7 0 15,0 0 0-15,0-8 2 0,2 3 0 0,-1-6-1 0,0-1-1 16,-1-3 0-16,0-3 0 0,0-1 0 0,0 0-1 16,0-2-4-16,0-4 1 0,0-1 0 0,0 2 1 15,0-1-28-15,0-6 6 0,0 0-19 0,0 0 21 16,0 0-341-16,-4 0 158 15,4-6 72-15,-1-1 44 0,1-2-46 0</inkml:trace>
  <inkml:trace contextRef="#ctx1" brushRef="#br0" timeOffset="162279.25">21704 9089 454 0,'0'0'0'0,"0"0"390"0,0 0-177 16,0 0-77-16,0 0-46 0,0 0-14 0,0 0-29 15,0 0-18-15,0 0-13 0,0 0 46 0,0 0-29 16,0 0-15-16,11-1-9 0,0 0 29 0,5-1-19 16,1 0-9-16,4 1-5 0,0-2 16 0,3 1-8 15,4-1-5-15,1 3-3 0,-2-3 5 0,8 2-2 16,-2-2-1-16,0 3-2 0,-2 0-1 0,3 0-1 15,4 3-1-15,-3 1 0 0,-6-4 1 0,10 9 0 16,-4 1-1-16,4-1-1 0,-8 0 2 0,3 8-1 0,2 1 0 16,-5-2-1-16,-4-4-4 0,5 13 0 0,-2-4 1 0,-2 3 1 15,-2-5 0-15,-2 3 0 0,1 1 0 0,0-2 1 16,-8-3 1-16,5 3-1 0,-3-1 0 0,0-4 0 16,-6 1-2-16,5 2 1 0,-7-3 0 0,2 2 0 15,-3-4 0-15,1 7 0 0,-6-2 1 0,-1 2 0 16,0-4-6-16,-1 7 2 0,-5-1 1 0,0-1 0 15,-1-5-3-15,-1 12 2 0,-2-2 1 0,-4 1 0 16,1-2 0-16,-2 3 0 0,-5 0 1 0,-1-1 0 16,4-3 2-16,-8 3 0 0,-3 1 0 0,-1 0 0 15,2-6 15-15,-6 2-3 0,-7 2-3 0,2-4-2 16,5-1 86-16,-10 5-46 0,3-6-23 0,0-2-12 16,7-3 28-16,-3 2-19 0,-2-2-10 0,-2-2-5 0,8-2-10 15,-1 0 2-15,-3-6 0 0,3 2 1 0,3-2-40 0,-3 1-32 16,4-10 35-16,0 6 19 0,5-3-299 0,2-4 139 15,2-3 67-15,1 3 40 0,3-2-50 16</inkml:trace>
  <inkml:trace contextRef="#ctx1" brushRef="#br0" timeOffset="163200.73">22049 9507 828 0,'0'0'0'0,"0"0"299"0,0 0-140 0,0 0-65 0,0 0-38 0,0 0-6 0,0 0-22 0,0 0-13 0,0 0-7 0,0 0 8 0,0 0-9 16,0 0-3-16,0 0-2 0,0 0 23 0,-3 8-11 15,-3 1-5-15,-5 2-4 0,5 0 15 0,-5 4-7 16,-1 3-3-16,1-1-2 0,-2-4 6 0,3 13-3 15,-7-3-2-15,2-2-2 0,4-3-1 0,-1 3-1 16,1-3-1-16,-5 0-1 0,6-3-1 0,3 1 0 0,-3-8-1 16,3 3 0-16,2-2-30 0,1-2 6 0,4-7 5 0,-9 0 4 15,9 0-50-15,0 0 31 0,4-12 16 0,0-3 9 16,-1 4-104-16,7-5 54 0,-1-3 27 0,2 1 15 16,-3 1-57-16,7-5 35 0,-4-1 19 0,2-2 9 15,-3 5-19-15,7-3 14 0,-7-3 7 0,4 4 4 16,-6 1 10-16,6 6-3 0,-7-4-1 0,1 5-1 15,-1 2 4-15,1 5-1 0,-2 0-1 0,1 0 0 16,0 4 10-16,-1 3-2 0,-3 3-3 0,2 1-1 16,-1-1 79-16,3 8-43 0,-1-1-21 0,-2 1-11 15,0-1 16-15,3 7-13 0,0-2-6 0,-4 4-3 16,1-5 4-16,3 9-3 0,-1-7-2 0,-2 1-1 16,0 0 4-16,-2 2-2 0,2-5-1 0,0 0-1 15,-3-1-9-15,4-1 1 0,-2-4 1 0,-3-2 1 0,1-1-106 16,1 2 54-16,-2-7 26 0,0 0 15 0,0 0-145 0,0 0 74 15,0 0 38-15,-3-3 22 0,3 3-182 0,-9-4 91 16,2-1 48-16,2 0 28 0,-2 1-51 0,-1 1 40 16,-2-5 23-16,-2 5 13 0,3-2-24 0,1 1 19 15,-5-3 10-15,1 1 5 0,2 2 25 0,1 0-10 16,-1-3-4-16,-1 3-3 0,3 1 181 0,3 2-88 16,-5-1-43-16,3-2-24 0,0 3 81 0,7 1-50 15,-9 0-27-15,5 0-15 0,4 0 81 0,0 0-47 16,-4 3-24-16,4-3-13 0,0 0 46 0,4 8-30 15,-4-8-15-15,10 0-8 0,-5 2 15 0,4 0-11 16,0-4-5-16,4 2-3 0,-5 0-24 0,7 0 8 16,-2-2 4-16,1-2 3 0,-4 2-267 0,6-2 124 15,-2 0 61-15,-1-1 35 0,1 1-106 0,-1-2 65 16,2-3 38-16,-4 2 23 0,1 1-35 0</inkml:trace>
  <inkml:trace contextRef="#ctx1" brushRef="#br0" timeOffset="163653.74">22342 9567 99 0,'0'0'0'0,"0"0"428"0,0 0-193 0,0 0-80 0,2 9-47 0,-2-2 30 0,3 5-45 0,-4-3-32 0,0 1-23 16,0-2 51-16,1 7-37 0,-4-4-23 0,-1-1-13 15,1 1 32-15,3 5-23 0,-6-4-12 0,3 2-7 0,-1-3 29 0,0 5-17 16,0-7-8-16,0-2-4 0,1 1 4 0,3 4-4 15,-3-6-2-15,2 1-1 0,-2-1 7 0,2 2-2 16,2-8-1-16,0 0-2 0,-5 3-11 0,5-3 1 16,3-6 1-16,-3 6 1 0,0-6 9 0,4-1-1 15,-3-3-1-15,2-1-1 0,-2 1 0 0,4 2 0 16,-1-5-1-16,-2 0-1 0,1 3-4 0,3 1 1 16,-1-2 0-16,-2 2 1 0,-1 1 4 0,2 2 0 15,-3-1-1-15,1 2-1 0,-2 0-4 0,0 5 0 16,5-6 1-16,-5 6 1 0,0 0 4 0,9-2-1 15,-9 2 0-15,0 0-1 0,0 0-2 0,6 8 1 16,-6-8 0-16,1 5 0 0,-1-5-3 0,7 10 1 16,-5-5 0-16,-2-5 1 0,4 7 2 0,5 1-1 15,-5-8 0-15,2 0 0 0,-2 0 0 0,9 2 0 16,-6-6 0-16,6 0 0 0,-5 1 5 0,6-2-1 0,-3-4-1 16,3 0 0-16,-4 1-3 0,5 0 0 0,-3-4 0 0,2-1 0 15,-4 0-5-15,5 2 1 0,-2-1 1 0,0-1 0 16,-6 1-260-16,5 0 122 0,-2 3 60 0,-5-3 33 15,3 1-256-15,1 3 121 16,-3 5 60-16,-2-5 40 0,0 2 12 0</inkml:trace>
  <inkml:trace contextRef="#ctx1" brushRef="#br0" timeOffset="163914.07">22661 9630 357 0,'0'0'0'0,"0"0"317"0,0 0-147 0,2 11-68 0,-2 0-40 0,1-1 17 0,3 11-33 0,-4-5-20 0,1 1-12 0,0-2-20 0,1 8 3 16,-1-3 1-16,0-2 1 0,-1-2 7 0,4 3-3 16,-4-4-1-16,1-1-1 0,0 0 1 0,1-2-1 15,-1-3 0-15,-1 0 0 0,0-1-3 0,5-3 1 16,-5-5 0-16,0 0 0 0,6 4-157 0,-2-8 77 15,0-2 38-15,-1-6 21 0,-1 2-224 0,6 3 109 16,-4-10 55-16,-2-1 33 0,-1 4-49 0</inkml:trace>
  <inkml:trace contextRef="#ctx1" brushRef="#br0" timeOffset="164212.92">22744 9404 132 0,'0'0'0'0,"0"0"425"0,0 0-192 0,0 0-80 0,0 0-47 15,0 0 9-15,0 0-39 0,0 0-28 0,4 6-18 16,1-2-6-16,8 3-11 0,-4-2-6 0,5-2-3 16,-6 0 15-16,12 3-9 0,-6-4-5 0,1-1-2 15,1 0 3-15,5 3-3 0,-4-3-1 0,4 1-1 16,-6-2-2-16,5 5 0 0,-3-3 1 0,1 3 0 16,-6-1 2-16,8 3-1 0,-4-1 0 0,-3 0 0 0,1 0 12 15,-2 3-3-15,-1 1-2 0,-4-1-2 0,0-3 23 16,0 6 24-16,-2-1-26 0,-5 0-14 0,0-2 59 15,-2 8-36-15,-2-5-17 0,-1 1-10 16,1-2 8-16,-1 8-8 0,-5-5-4 0,-5 2-2 0,4-4 2 16,-1 11-1-16,-7-5-2 0,2-1-1 0,1-2-189 0,-2 7 91 15,-4-5 44-15,-1 3 24 0,7-4-320 0,-2 2 147 16,0-4 68-16,3 0 43 0,0-3-60 16</inkml:trace>
  <inkml:trace contextRef="#ctx1" brushRef="#br0" timeOffset="166363.13">14703 7303 987 0,'0'0'0'0,"0"0"0"0,0 0 0 0,0 0 16 0,0 0-7 0,-9 0-4 0,-2 3-1 0,0-2 13 0,-3 2-6 16,3-3-2-16,-6 3-2 0,6-1-13 0,-4 0 1 15,1-1 1-15,0 4 1 0,-2-3 1 0,0-1 0 16,3 2 1-16,-3 1 0 0,4-4 4 0,0 0-1 16,1 3 0-16,-1-2-1 0,0 2 31 0,3-2-6 15,0 1 20-15,1 0-23 0,1 2 53 0,2 0-36 16,-3 4-20-16,3-1-10 0,2 1-7 0,-4 3-2 16,5 2 0-16,-2 3-1 0,4 1 6 0,-4-1-3 15,5 3-1-15,-1-3-1 0,2 7 12 0,-1 0-2 16,3 1-3-16,-3 1-1 0,3 0-10 0,0 2 0 0,2 2 1 15,-1-2 0-15,5 4 5 0,-1-2 0 0,4 6-1 16,-2 0-1-16,4 2 5 0,1 10-1 0,2-1-1 0,2 2-1 16,1 2 2-16,4 1-1 0,-1 1-1 0,1-1 0 15,4 3 1-15,-1 5 0 0,7 2-1 0,2-1-1 16,2 6 1-16,3 4 0 0,3-3-1 0,-2-2 0 16,1-1 1-16,2 2 0 0,5-1-1 0,0 5 0 15,5 0 0-15,1-1-1 0,3 0 0 0,1-7 0 16,1 2 3-16,-1-4-1 0,0-3-1 0,3-2 0 15,4 1 2-15,4 2-1 0,0-3 0 0,-1-3-1 16,3-2 4-16,-3-1-2 0,7-3 0 0,1-2-1 0,6-2 2 16,-6-3-1-16,2-4-1 0,0 1-1 0,10 0 1 0,-4 2 0 15,6 0-1-15,-1 4 0 0,-3 1 0 0,5 3 0 16,4-6-1-16,2 1 0 0,-3 2 0 0,-1-5 0 16,4 2 0-16,0-1-1 0,3 1-5 0,-6 2 1 15,-1-4 1-15,-3-2 1 0,8 5 19 0,-7 0-4 16,1-7-3-16,-6-1-2 0,3-3 23 0,2 6 25 15,1-9-27-15,0 1-15 0,-5-4-7 0,-3 1-4 16,4-6-1-16,0 1-1 0,3-1 7 0,-1-1-3 16,-3-2-2-16,-1-1-1 0,7 1 0 0,-9-4 0 15,4 3-1-15,-13-5 0 0,1 2 0 0,-5 1 0 16,5-3 0-16,-2 3 0 0,2-4 0 0,-4-1 0 16,-2-1 0-16,-6-3-1 0,1 1 10 0,2-2-2 15,-7-1-2-15,-1-1-1 0,-2-1 8 0,0 0-3 16,-8-3-2-16,-1 2-2 0,-7-3 4 0,-2 3-2 15,0-1-2-15,-1-1-1 0,-3 2 22 0,-1-4-5 0,-4 5-5 0,0-3-4 16,1 0 3-16,-2 2-4 0,-6-1-2 0,-1 2-2 16,-2-1-18-16,-1 1 2 0,-6 0 2 0,-2 0 1 15,0 0-6-15,-4 0 2 0,-2 0 2 0,-2 0 2 16,-6 0-100-16,8 0 52 0,-8 0 26 0,0 0 13 16,-6-2-407-16,-1-3 183 15,0 3 75-15,-2 0 44 0,-5-2-47 0</inkml:trace>
  <inkml:trace contextRef="#ctx1" brushRef="#br0" timeOffset="167345.74">21603 10830 1456 0,'0'0'0'0,"0"0"0"0,0 0 0 0,0 0 0 0,-7-1 0 0,-1-2 16 0,3 2-6 0,-1-1-4 0,2-2-2 0,-1 4 20 0,5 0-8 0,-9-1-3 0,9 1-3 16,-6 0 5-16,6 0-4 0,-5 1-2 0,5-1-2 15,-7 5 2-15,6 4-2 0,-3 0-2 0,2 2-1 16,-1 0 4-16,3 12-2 0,-1 1-1 0,-2 3-1 16,2-4-3-16,1 6 0 0,0 4 0 0,0 0 0 15,0-3 1-15,0 11 0 0,0-1-1 0,1 6 0 0,2-7 0 16,-2 11 0-16,0 0-1 0,2 1 0 0,-1-9 8 16,3 4-1-16,-3-3-2 0,2-3-1 0,-1-5-6 0,1 8 0 15,-1-8 1-15,-2-2 0 0,2-3 6 0,3 5-1 16,-5-4-1-16,0-3 0 0,1-2-6 0,-1 0 0 15,0-4 1-15,1-4 1 0,-1-1 3 0,0 2 0 16,0-8-1-16,-1 1 0 0,0-2-23 0,2-3 5 16,-2-7 3-16,1 9 3 0,-1-9-139 0,1 4 71 15,-1-4 36-15,0 0 20 0,-4-6-117 0,4 6 64 16,2-14 34-16,-2 5 19 0,0 2-268 0,1-6 124 16,0-2 62-16,0-2 39 0,1 3-48 0</inkml:trace>
  <inkml:trace contextRef="#ctx1" brushRef="#br0" timeOffset="168829.85">21851 10818 146 0,'0'0'0'0,"0"0"-53"0,0 0 25 0,0 0 13 0,0 0 6 0,0 0 4 0,0 0 1 0,0 0 2 0,0 0 1 0,-3-3 0 0,3 3 0 16,-5 0 0-16,5 0 0 0,-8-3 1 0,8 3 0 15,-6 0 0-15,6 0 0 0,-7 0 0 0,7 0 0 16,-10 0 0-16,5 0 0 0,0 0 0 0,1 3 0 16,0-3 0-16,-1 0 0 0,-1 0 0 0,1 0 0 15,-8-2 0-15,-2 0 0 0,11 1 0 0,-1-2 0 16,-8 2 0-16,0-4 0 0,1 0 134 0,3 5-67 15,-4-2-32-15,3 0-17 0,-3 2 132 0,4 0-70 16,-3-2-36-16,0 4-20 0,4-2 112 0,-2 2-62 16,0-4-33-16,0 4-18 0,2-2 64 0,5 2-41 15,-5-2-21-15,0 0-12 0,2 0 59 0,6 0-34 0,-8 3-19 16,3-3-9-16,5 0 74 0,-6 0-41 0,6 0-20 0,-5 0-12 16,5 0 49-16,0 0-30 0,0 0-15 0,-5 2-8 15,5-2 20-15,0 0-12 0,0 0-6 0,0 0-4 16,0 0 2-16,2 5-3 0,-2-5-1 0,7 5-1 15,-4-1 6-15,4 0-2 0,-2 0-1 0,0-1-1 16,0 1-2-16,5 7-1 0,-1-7 0 0,0 0 0 16,0 0 0-16,1 7-1 0,3-7 0 0,-3 1 0 15,1-1 0-15,2 3 0 0,1 0 0 0,-4-2 0 16,0-2-1-16,6 9 1 0,0-1 0 0,1-1 0 0,-2 0 0 16,9 2 0-16,-4 1 0 0,3-1 0 15,-4 0 0-15,9 4 0 0,-2-4 0 0,-1-3 0 0,1 2-4 0,2 1 1 16,-3-2 0-16,1-2 1 0,-5 0 1 0,5 0 0 15,-4 0 1-15,1-1 0 0,-6 0-3 0,3 2 1 16,-1-2 0-16,-3-2 1 0,-2 1 0 0,5 3 0 16,-7-1 0-16,5 3 0 0,-6-2 7 0,7 0-1 15,-4-1-1-15,-2 2-1 0,-1-3-3 0,2 2 0 16,-1 1 0-16,-1-5 0 0,-1 2 1 0,2 0 0 16,-4-2-1-16,1-1 0 0,-3-2 1 0,3 4 0 15,-2-4 0-15,-1 0-1 0,-1 0-7 0,1 1 1 16,-2-1 2-16,-4-2 1 0,8 4 6 0,-2-2-1 15,-6-2 0-15,4 3-1 0,-4-3 0 0,5 3 0 16,-5-3-1-16,0 0 0 0,0 0 5 0,0 0-1 16,0 0-1-16,0 0-1 0,0 0 2 0,0 0-1 0,0 0 0 15,0 0-1-15,0 0 1 0,0 0 0 0,0 0-1 0,0 0 0 16,-6 0 1-16,6 0-1 0,-9 6-1 0,1-6 0 16,4 2 7-16,1 3-2 0,-4-4-1 0,-3 1-1 15,2 1 13-15,2 2-4 0,-5-4-3 0,0 3-2 16,-1 2 7-16,0 1-3 0,-2-1-3 0,2-3-2 15,-4 1 4-15,4 8-2 0,-5-5-2 0,-3 4-2 16,5-1-4-16,-3 6 0 0,-4-2 0 0,0 2 0 16,6-1 4-16,-6 7-1 0,-3 4-1 0,-3-3 0 15,4-3 1-15,0 8 0 0,-7-2-1 0,3 2-1 16,4-5-6-16,-5 7 1 0,1-2 0 0,0-1 1 16,4-4 0-16,-1 9 1 0,0-6 0 0,1-1 0 15,0-3 0-15,0 5 0 0,-2-4 0 0,2 0 0 0,5-4 1 16,-1 6 0-16,0-6 0 0,-1-1 0 0,4-2 2 0,6-1-1 15,-6-3 0-15,7-2 0 0,-1-3-30 0,6 5 7 16,-2-7 4-16,2-1 4 0,1-2-165 0,4-2 83 16,11-5 42-16,-5-2 24 0,2 3-302 0,6-3 138 15,3-6 65-15,0-3 42 0,-1 5-49 16</inkml:trace>
  <inkml:trace contextRef="#ctx1" brushRef="#br0" timeOffset="169396.2">22453 11330 189 0,'0'0'0'0,"0"0"458"0,0 0-207 0,0 0-81 0,0 0-46 0,0 0-27 0,0 0-30 0,0 0-23 0,0 0-16 16,0 0-5-16,0 7-10 0,0-7-6 0,-5 4-4 15,5-4 2-15,-1 9-3 0,1-9-1 0,-6 7 0 16,6-7 0-16,0 11 0 0,0-11 0 0,-1 7-1 0,1-7 0 16,1 14 0-16,-1-9 0 0,0-5 0 0,0 9 0 15,6-1 0-15,-6-8 0 0,2 8 0 0,-2-8-4 16,8 12 1-16,-3-6 0 0,-1-4 1 0,-4-2 10 0,8 8-1 15,-1-8-2-15,2 0-1 0,-3 2 0 0,2 0-1 16,1-4 0-16,0 0-1 0,-3 0 3 0,4 4-1 16,-1-7-1-16,-1 2-1 0,2-2 5 0,-1 1-1 15,0-2-2-15,1-2 0 0,-4 1-7 0,3 4 0 16,2-5 1-16,-3-1 0 0,1 2 7 0,0 2-1 16,-3-4-1-16,1-2 0 0,1 3 17 0,-1 0-5 15,-2-3-3-15,-1 1-2 0,1 0 9 0,0 2-4 16,-4-2-4-16,0 1-2 0,1 1 14 0,-2-1-4 15,0 0-4-15,-3 0-4 0,2 1 95 0,-2 1-51 16,1-1-26-16,-5 3-14 0,4-2 14 0,-2 3-15 16,-3-2-7-16,-2 1-3 0,3 1 16 0,0 0-8 15,-6 2-5-15,4 1-3 0,-1-1 0 0,1 3-1 0,-1-1-1 16,-3-1 0-16,6 1-3 0,-4 2 0 0,3-1 0 16,0-1 1-16,-1 0-41 0,9 0-34 0,-10 2 37 0,10-2 18 15,-7 0-200-15,7 0 99 0,0 0 51 0,0 0 29 16,6 1-303-16,-1-1 138 15,0-1 65-15,4 1 42 0,-3-2-39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48:46.693"/>
    </inkml:context>
    <inkml:brush xml:id="br0">
      <inkml:brushProperty name="width" value="0.05292" units="cm"/>
      <inkml:brushProperty name="height" value="0.05292" units="cm"/>
      <inkml:brushProperty name="color" value="#FF0000"/>
    </inkml:brush>
  </inkml:definitions>
  <inkml:trace contextRef="#ctx0" brushRef="#br0">21165 12655 288 0,'0'0'0'0,"0"0"0"0,0 0 0 0,0 0 0 0,0 0 0 0,0 0 0 0,0 0 0 0,0 0 0 0,0 0 86 0,0 0-14 0,0 0-34 0,0 0-19 0,0 0 27 0,-9 13-23 0,1-12-12 0,-1 4-5 0,4-5 12 0,5 0-8 15,0 0-4-15,0 0-3 0,0 0 11 0,0 0-5 0,0 0-3 16,0 0-1-16,0 0-6 0,0 0 0 0,0 0 0 16,0 0 1-16,0 0 14 0,0 0-3 15,0 0-2-15,0 0-2 0,0 0 18 0,0 0-5 0,0 0-4 16,0 0-4-16,0 0 43 0,0 0-27 0,0 0-15 15,0 0-6-15,0 0 31 0,0 0-17 0,0 0-9 16,0 0-5-16,0 0 18 0,0 0-9 0,0 0-6 16,0 0-2-16,0 0 14 0,0 0-4 0,-7-14-4 15,-2 2-3-15,2 1 7 0,7 11-4 0,-5-20-3 0,1 3-2 16,-1 4 4-16,5 5-3 0,-3-15-2 0,1 7-2 16,-3-5 8-16,5 4-3 0,-5-3-2 0,3 3-2 15,-2-1 17-15,-1 4-5 0,1-2-4 0,-2 4-3 16,2-2 48-16,1 2-30 0,1 1-15 0,-2 1-8 0,3-1 17 15,-2 0-11-15,2 1-5 0,1 0-3 0,0-3 5 16,0 6-4-16,1-1-2 0,0 0-1 0,2-1 4 16,1 2-2-16,-4-2-1 0,-2-1-1 0,2-1 1 15,0 11-1-15,2-11 0 0,-1 3-1 0,-1 2 2 16,0 6-1-16,-1-10-1 0,-3 1 0 0,4 9 2 16,0 0-1-16,0 0-1 0,0 0 0 0,0 0-3 0,0 0 0 15,-5-12 0-15,0 7 0 0,1-4 11 16,4 9-2-16,0 0-2 0,0 0-1 0,0 0 1 0,0 0-1 15,0 0-1-15,-4-18-1 0,3 9-13 0,1 9 2 16,0 0 2-16,-2-12 1 0,5 5 2 0,1 0 0 0,-3-9 1 16,3 0 1-16,0 4-2 0,1 3 1 15,-4-4 0-15,3 1 1 0,-2-3 9 0,1 6-2 0,-2-5-1 16,2 6-1-16,3-4-11 0,-5 7 2 0,2-6 1 16,-2 5 1-16,2 0 2 0,-3 6 0 0,2-7 0 15,-2 0 0-15,0 7 9 0,0 0-1 0,0 0-2 16,0 0-1-16,0 0 2 0,0 0-1 0,0 0-1 15,0 0-1-15,0 0-7 0,0 0 0 0,0 0 1 16,0 0 1-16,0 0 9 0,0 0-1 0,0 0-1 16,0 0-1-16,3-12 0 0,-3 12-1 0,0 0-1 15,0-11 0-15,1 2-10 0,-1 9 2 0,0 0 1 16,0 0 1-16,0 0-5 0,0 0 2 0,0 0 1 16,0 0 2-16,0 0 5 0,0 0 0 0,0 0-1 0,0 0 0 15,0 0-3-15,0 0 1 0,0 0 1 0,0 0 0 16,0 0 0-16,0 0 0 0,0 0 0 0,0 0 1 15,0 0 1-15,0 0-1 0,0 0 0 0,0 14 0 16,0 0 0-16,3 1 0 0,-6-7 0 0,2 4 0 0,1-12 0 16,0 20 0-16,-3-15 0 0,2 2 0 0,1-1-9 15,1 8 2-15,-3-8 1 0,2 5 2 0,0-11 7 16,-1 16-1-16,1-16-1 0,0 0 0 0,0 0 1 16,0 0 0-16,0 0-1 0,0 0 0 0,0 0 2 15,0 0-1-15,-3 15-1 0,3-15 0 0,0 0 2 0,-1 12 0 16,1-12-1-16,0 0-1 0,0 0-5 0,0 0 0 15,0 0 1-15,0 0 1 0,0 0 4 0,0 0-1 16,0 0 0-16,0 0 0 0,0 0-2 0,0 0 0 16,0 0 0-16,0 0 0 0,0 0 3 0,0 0-1 15,0 0 0-15,0 0 0 0,0 0 0 0,0 0 0 0,0 0 0 16,0 0-1-16,0 0 12 0,0 0-3 0,0 0-2 16,0 0-1-16,0 0 2 0,0 0-2 0,0 0-1 15,0 0-1-15,0 0 2 0,0 0-1 0,0 0-1 16,0 0-1-16,0 0 1 0,0 0-1 0,0 0 0 15,0 0-1-15,0 0 1 0,0 0-1 0,0 0 0 16,-4-8-1-16,0-5 1 0,2 5-1 0,-1-2 0 16,3 10 0-16,0 0 0 0,0 0 0 0,0 0 0 15,0 0 0-15,0 0 1 0,0 0-1 0,0 0 0 16,0 0 0-16,0 0 2 0,0 0-1 0,0-12 0 16,0 6-1-16,0-1 13 0,0 7-3 0,0 0-2 0,0 0-2 15,0 0 6-15,0 0-2 0,0 0-3 0,0 0-1 16,0 0-1-16,0 0-2 0,0 0 0 0,0 0-1 15,0 0 3-15,0 0-2 0,0 0-1 0,0-13 0 0,0 5 0 16,0 8-1-16,0 0-1 0,0 0 0 0,0 0-12 16,0 0 2-16,0 0 2 0,0 0 2 0,0 0 11 15,0 0-2-15,0 0 0 0,0 0-1 0,0 0-12 16,0 0 2-16,0 0 1 0,0 0 2 0,0 0 0 16,0 0 1-16,0 0 0 0,0 0 1 0,0 0 11 15,0 0-2-15,0 0-2 0,0 0-1 0,0 0 3 16,0 0-1-16,0 0-1 0,0 0-1 0,0 0-11 0,0 0 2 15,0 0 1-15,0 0 1 0,0 0-1 0,0 0 1 16,0 0 0-16,0 0 1 0,0 0 11 0,0 0-2 16,0 0-2-16,0 0-1 0,0 0-1 0,0 0-1 15,0 0-1-15,0 0 0 0,0 0 1 0,0 0 0 16,0-12-1-16,1 4 0 0,1-2-8 0,-2 10 1 16,0 0 1-16,0 0 1 0,0 0-1 0,0 0 1 0,0 0 1 15,0 0 1-15,3-15 10 0,1 9-2 0,-1-4-1 16,-3 10-1-16,0 0-9 0,0 0 1 0,0 0 1 15,4-9 0-15,-1-2 11 0,1 7-2 0,0-4-1 16,0 4-1-16,0-5-11 0,-4 9 1 0,0 0 1 16,0 0 1-16,5-10 0 0,0 2 0 0,-1 0 1 15,-4 8 1-15,0 0 11 0,7-7-2 0,0 2-1 16,-7 5-2-16,6-7-10 0,0 3 1 0,-6 4 1 0,0 0 1 16,0 0 11-16,0 0-1 0,0 0-2 0,9-7-1 15,-2 4 1-15,-7 3-1 0,0 0-1 0,0 0-1 16,0 0 1-16,6-5-1 0,3 1-1 0,0 2 0 15,-9 2-10-15,0 0 2 0,0 0 1 0,10-1 2 16,0-1 9-16,-4 0-1 0,1 0-1 0,3 0 0 0,-10 2 0 16,9-2-1-16,-3-1-1 0,-6 3 0 0,0 0-10 15,12 0 2-15,-3-3 2 0,-1-1 1 0,3 3 0 16,-6 1 0-16,4 0 1 0,-1-1 1 0,0 1-1 16,0 1 0-16,4-1 1 0,-5 1 1 0,7-1 0 15,-1 3 0-15,2-3 0 0,0 1 0 0,-1-1 0 16,-4 0 0-16,7 0 0 0,-1 0 1 0,-4 0-1 15,3 0 0-15,-1 0 0 0,0 0 1 0,-1 0 10 16,2-1-2-16,-1-2-1 0,-3 3-2 0,1-2-9 0,1 1 1 16,-2-1 1-16,0 2 0 0,2-2 1 0,-1 1 0 15,-5 1 0-15,7 0 0 0,-6-1 1 0,1-1 0 16,2 0 0-16,-1 2 0 0,0-3 1 0,1 1 0 0,1 1 0 16,-1-1 0-16,3-2 4 0,-2 3-1 15,2-3-1-15,0 2 0 0,0-5 3 0,-1 5-1 0,2-1-1 16,-3-1-1-16,2 1-451 0,-3-1 201 0,2 0 79 15,-7 4 46-15,8-2 347 0,-1-1-65 0,-2 2-40 16,3 0-32-16,-2-3 6 0,-2 3-32 0,1 1-23 16,1-3-15-16,-2 3 32 0,4-1-25 0,-3 1-14 15,0 0-9-15,0-1 40 0,4-1-24 0,-5 2-12 16,2 0-6-16,-2 0-2 0,8-4-2 0,-12 4-1 0,9 0 0 16,-6-1 1-16,0 1-1 0,1 1 0 0,-2-1 0 15,1 0 1-15,-3 0-1 0,-1 0 0 0,3-1 0 16,-2 2 0-16,-1-1 0 0,2 0 0 0,3 4 0 15,-2-8 1-15,-2 4 0 0,2 0-1 0,1 0 0 16,-2-1 2-16,2 0-1 0,2-1-1 0,3 2 0 16,-2-1 2-16,1 1-1 0,-1-1 0 0,1 1-1 0,-1 0 2 15,-2-2-1-15,2 2 0 0,-5 0-1 0,3-3 1 16,4 3 0-16,-4 0-1 0,-1 4 0 0,-3-5 2 16,5-2-1-16,0 3-1 0,-1 3 0 0,2-3 2 15,-2 0-1-15,-3 1 0 0,4-1-1 0,-4-1 4 16,5 1-1-16,-5 0-1 0,1-3-1 0,1 2 4 15,-2-2-2-15,-1 3 0 0,1 0-1 0,2-3-8 0,-3 1 1 16,-1-1 1-16,2-2 1 0,-1 1 21 0,-1-3-4 16,-5 7-3-16,0 0-3 0,0 0-7 0,0 0-1 15,0 0 0-15,7-6 0 0,3-1 12 0,-4 5-3 16,1-1-2-16,0 2-2 0,-7 1-9 0,0 0 0 0,0 0 1 16,0 0 1-16,0 0-1 0,0 0 1 0,0 0 0 15,0 0 0-15,7-8 1 0,-7 8 0 0,0 0 0 16,0 0 0-16,0 0 1 0,0 0 0 0,0 0 0 15,0 0-1-15,0 0 3 0,-6-14-1 0,3 1-1 16,-4 3 0-16,3 2 1 0,4 8-1 0,-11-13 0 16,2-1 0-16,3 4 0 0,-4 8 0 0,-1-6 0 15,-3 0 0-15,3 0-1 0,5 11 0 0,-12-11 0 16,8 3 0-16,-8-2-2 0,1 9 1 0,-3-7 0 16,-3-1 0-16,0 1 7 0,4 10-1 0,-5-6-1 15,1-5-1-15,-2 4-2 0,2 8 0 0,-3-4 0 0,2-3 0 16,0 6-19-16,-3 8 4 0,-1-7 3 0,3 6 3 15,-8-4-15-15,-2 6 4 0,1-8 4 0,-4 4 4 16,0 3-38-16,0 4 25 0,-3-2 12 0,4-8 6 16,3 5-4-16,-2-2 4 0,6-1 3 0,4 1 1 0,-4-2 0 15,3 1 1-15,-3-2 0 0,3 4 1 0,-5 0 0 16,5-1 0-16,-4 0 0 0,1 2 0 0,-4 2 0 16,2 2 0-16,3 0 0 0,1 3 0 0,0-3-1 15,0 4 0-15,3 2 0 0,2 1 1 0,2-9-1 16,2 9 0-16,-1-5 0 0,1 2 1 0,2-2-1 15,3 7 1-15,0-7 0 0,0-4 0 0,-1-3 0 16,7 6 0-16,-4-8 0 0,0 1 0 0,3-5 1 0,-1 0-1 16,4 2 0-16,1-1 0 0,5-6 1 0,-5 10 0 15,5-10 0-15,-5 7 0 0,5-7-1 0,0 0 0 16,0 0 0-16,0 0 0 0,0 0 3 0,0 0-1 16,0 0 0-16,0 0-1 0,0 0 0 0,12-4 0 15,-4 0 0-15,5-5 0 0,-4 1-11 0,6 3 2 0,1-4 2 16,1 0 1-16,-1-1 1 0,1 6 1 0,3-10 0 15,2 5 1-15,2-2 0 0,2-3 1 0,3 0 0 16,3 2 0-16,2-3 0 0,-1 7 1 0,4-7 0 16,2 0 0-16,-1 2 1 0,-3 10-1 0,2-13 0 15,-6 6 0-15,0-4 3 0,-3 1-1 0,1-1-1 16,2 3 0-16,-3-1 4 0,3 2-1 0,-1-2-1 16,4 6 0-16,-2-4 4 0,3 2-1 0,-2-2-2 15,-5 1 0-15,4-1 5 0,0 1-2 0,-3 0-1 0,0 2-2 16,-1-1 2-16,-1 3-1 0,1-1-1 0,-2 2-1 15,-1 0 2-15,-1-2-1 0,3 3-1 0,1 2-1 16,-3-4 1-16,2 4 0 0,0-2-1 0,-6 2-1 16,3-1 1-16,4-3 0 0,-6 4-1 0,0-4 0 15,-1 0 1-15,-2 1 0 0,-5 0-1 0,3-2 0 0,-3 0 2 16,4 6-1-16,-2-6-1 0,-3 0 0 0,1-1 4 16,-5 7-1-16,1-4-1 0,0-2 0 0,-1 2 2 15,2 6-1-15,-3-5-1 0,6-6 0 0,-8 9-9 16,5 5 1-16,0-10 1 0,-2 5 1 0,1 4-1 15,2-3 1-15,2-6 1 0,-6 2 0 0,3 3 2 16,3 0 0-16,-5-3 0 0,4-2 0 0,-4 7 0 0,3 1 0 16,-6-8 0-16,8 5 0 0,-5-2 8 0,0 4-2 15,0-6-1-15,0-4-1 0,-9 8 3 0,11 0-2 16,-6-4-1-16,2 2-1 0,-7 2 13 0,6-3-3 16,-3-3-3-16,-3 6-2 0,0 0-8 0,0 0 0 15,0 0 0-15,0 0 0 0,0 0 12 0,0 0-3 0,0 0-2 16,10-3-1-16,-10 3 0 0,9 3-1 0,-3-8-1 15,-6 5-1-15,0 0 1 0,0 0-1 0,0 0-1 16,0 0 0-16,0 0 0 0,0 0 0 0,0 0-1 16,0 0 0-16,9-8 0 0,0 6 0 0,-7-6-1 15,-2 8 0-15,0 0 0 0,0 0 0 0,0 0 0 16,0 0 0-16,0 0 3 0,0 0-1 0,0 0 0 16,0 0-1-16,2-10-8 0,5 14 1 0,-7-14 1 15,0 10 1-15,4-12 1 0,-4 12 1 0,0 0 1 0,0 0 0 16,0 0 1-16,0 0 0 0,-1-15 0 0,2 5 0 15,-1 10-1-15,0 0 0 0,0 0 0 0,0 0 0 16,0 0 12-16,0 0-2 0,0 0-2 0,0 0-2 16,0 0-10-16,0 0 1 0,1-12 1 0,6 5 1 15,-7 7-1-15,0 0 0 0,0 0 1 0,2-12 1 0,-2 12 8 16,0 0-1-16,3-13-1 0,-1 3-1 0,8 2 0 16,-1 8-1-16,-6-9-1 0,8-3 0 0,-2 2-2 15,-2 2 0-15,0-3 0 0,3 2 0 0,-1 1 1 16,3-1-1-16,1 2 0 0,-1 0 0 0,-3-2-13 15,4 2 3-15,-3 1 2 0,-1-1 2 0,0-1 9 16,-3 4-1-16,2 1 0 0,3-3-1 0,-6-2 3 16,0 6-1-16,3-4-1 0,2 2 0 0,-6 0-11 0,1-2 2 15,1 3 2-15,3 0 1 0,-5 0 11 0,0 2-2 16,-4 1-1-16,0 0-1 0,0 0 0 0,11-5 0 16,-11 5-1-16,0 0 0 0,0 0-9 0,11-2 1 15,-6-2 2-15,1-1 0 0,-6 5 12 0,0 0-2 0,0 0-1 16,0 0-1-16,0 0-11 0,0 0 1 0,0 0 2 15,0 0 1-15,0 0-1 0,0 0 1 0,0 0 1 16,0 0 0-16,0 0 0 0,0 0 0 0,0 0 1 16,0 0 0-16,0 0-2 0,0 0 1 0,0 0 1 15,0 0 0-15,0 0 0 0,0 0 0 0,0 0 1 16,0 0 0-16,0 0 11 0,0 0-2 0,0 0-2 16,0 0-2-16,0 0 1 0,0 0-1 0,0 0-1 15,0 0-1-15,0 0-14 0,0 0 2 0,0 0 2 0,0 0 2 16,13 0-7-16,2 3 3 0,-6 1 2 15,-1-2 1-15,-1 0-7 0,2 1 2 0,-4 0 3 0,2-1 1 16,-7-2-3-16,11 4 3 0,-11-4 1 0,0 0 1 16,0 0 0-16,9 9 1 0,0-2 1 0,-4-4 0 15,-5-3 0-15,0 0 1 0,0 0 1 0,0 0 0 16,0 0 1-16,0 0 0 0,0 0 0 0,0 0 0 0,0 0 0 16,0 0 0-16,0 0 0 0,0 0 0 0,0 0 1 15,0 0-1-15,0 0 0 0,0 0 0 0,0 0 1 16,0 0 0-16,0 0 0 0,0 0 0 0,0 0 0 15,0 0 0-15,0 0 0 0,0 0-1 0,0 0 1 16,0 0 0-16,0 0 0 0,0 0-1 0,0 0 0 16,0 0 0-16,0 0 0 0,0 0 0 0,0 0 0 0,0 0 0 15,-8 11 0-15,3-9 0 0,-1 6 0 0,6-8 0 16,0 0 0-16,0 0 0 0,0 0 0 0,0 0 0 16,0 0 0-16,0 0 0 0,0 0 0 0,0 0 0 15,-5 6 0-15,5-6 0 0,0 0 1 0,0 0 0 0,0 0 0 16,0 0-1-16,0 0 1 0,0 0 0 0,0 0 0 15,0 0-1-15,0 0 2 0,0 0-1 0,0 0 0 16,0 0 0-16,0 0-8 0,0 0 1 0,0 0 1 16,0 0 1-16,0 0 2 0,0 0 0 0,0 0 1 15,0 0 0-15,0 0 11 0,0 0-2 0,0 0-2 16,0 0-1-16,0 0 16 0,0 0-5 0,0 0-3 16,0 0-3-16,0 0-4 0,0 0-1 0,0 0-1 15,0 0-1-15,0 0 15 0,0 0-4 0,-14-7-3 16,4-2-2-16,-3-2-8 0,8 3 0 0,0 0 0 15,2 2 0-15,-7-1 12 0,7 3-2 0,-2-5-3 16,3 3-1-16,-3-2-11 0,2-1 1 0,-2 2 0 0,4 2 1 16,-6-5-1-16,6 0 0 0,-1 2 1 0,2 1 0 15,-3-4 0-15,3-3 1 0,-4 2 0 0,3-4 0 16,-5-4-1-16,4 9 1 0,-1-11 0 0,3-3 0 0,-4-1-2 16,2 6 0-16,1-9 1 0,2-4 0 0,-3-5-1 15,2 3 1-15,-3-2 0 0,5 7 1 0,-6-3 0 16,4 6 1-16,-1-1 0 0,-2 2 0 0,-1-2 2 15,3 9-1-15,-2-7 0 0,1 2 0 0,-2 1 6 16,4 7-2-16,-4-9-1 0,-1-1-1 0,-1-3 9 16,3 10-3-16,-1-6-2 0,3 0-1 0,-3-2 3 15,2 13-2-15,1-4-1 0,-2 4-2 0,0-3 1 0,5 6-1 16,-6-2-1-16,3 3 0 0,-2-9 0 0,4 10-1 16,1-2 0-16,-1-2-1 0,-1 1 0 0,0 4 0 15,0-3-1-15,2 5 0 0,-4-3 1 0,4 2 0 16,-2 1-1-16,-2 0 0 0,2 1 1 0,0-1 0 0,0 6 0 15,0 0-1-15,0 0 0 0,0 0 0 0,0 0 0 16,0 0 0-16,0 0-1 0,0 0 1 0,0 0 0 16,0 0 0-16,0 0-4 0,0 0 1 0,0 0 0 15,0 0 1-15,0 0-3 0,0 0 1 0,0 0 1 16,0 0 0-16,0 0-3 0,0 0 2 0,0 0 1 16,0 0 0-16,0 0-1 0,0 0 1 0,0 0 1 15,0 0 0-15,0 0 1 0,0 0 0 0,0 0 0 16,0 0 0-16,0 0 0 0,0 0 1 0,0 0 0 15,0 0 0-15,0 0 0 0,0 0 0 0,0 0 0 16,0 0 0-16,0 0 1 0,0 0 0 0,0 0 0 0,0 0 0 16,0 0 0-16,0 0 0 0,0 0-1 0,0 0 0 15,0 0 10-15,0 0-2 0,0 0-1 0,0 0-2 16,0 0 4-16,0 0-2 0,-17-16-2 0,1 5-1 16,2-1-5-16,-1 1 0 0,-1 1 0 0,4 1 0 15,-7-2 5-15,6 1-1 0,-5 2-1 0,-1-5 0 0,-3 2 3 16,2 1-1-16,0-3-1 0,-5 3-1 0,1-7 3 15,1 2-1-15,1-3-1 0,1 9 0 0,-4-7 3 16,4 4-2-16,0 0-1 0,3 2 0 0,-4-4 0 16,2 1 0-16,1 1-1 0,2-8-1 0,-2 9 3 15,3 9-1-15,-6-12-1 0,3-4 0 0,0 0-8 16,1 13 1-16,-3-8 1 0,-1 5 1 0,3-5 13 0,5 1-2 16,-9 2-2-16,-1-1-1 0,1 3 5 0,4 2-3 15,-3-3-1-15,5 2-1 0,-6 0 2 0,5 3-1 16,-2-3-2-16,4 1 0 0,-2 0 2 0,2 3-1 15,-2-1-1-15,3-1-1 0,-3 1 1 0,4 2-1 0,-2-6 0 16,2 6-1-16,-2-4 1 0,1 1 0 0,1 0-1 16,-1 0-1-16,1-2 2 0,1 3 0 0,-2-1-1 15,2 0-1-15,-2 1 1 0,7 0-1 0,-10 0 0 16,6 0 0-16,-4-1 0 0,6 1 0 0,-6 1-1 16,2 0 0-16,-3 0 0 0,1 1 0 0,2 1 0 15,0-4 0-15,-4 3 0 0,9 0 0 0,-7 0 0 16,2-2 0-16,-2 0 0 0,6 3 0 0,-1-1 0 15,0-2 0-15,0 0 0 0,2 2 0 0,0 0 0 16,2 0 0-16,-1-1 1 0,4 2 0 0,4 1-1 0,-6-2 0 16,-1 0 0-16,4 0 0 0,3 2 0 0,0 0 0 15,0 0-1-15,0 0 1 0,0 0 0 0,0 0 0 16,0 0-1-16,0 0 0 0,0 0 0 0,0 0 0 16,0 0-1-16,0 0 1 0,0 0 0 0,0 0 0 0,0 0-2 15,0 0 1-15,0 0 0 0,0 0 1 0,0 0-2 16,0 0 1-16,0 0 0 0,0 0 1 0,0 0-4 15,0 0 1-15,0 0 1 0,0 0 0 0,0 0-2 16,0 0 1-16,0 0 1 0,0 0 0 0,0 0 0 16,0 0 0-16,0 0 1 0,0 0 0 0,0 0 1 15,0 0 0-15,0 0 0 0,0 0 0 0,0 0 1 16,0 0 0-16,0 0 0 0,0 0 0 0,0 0 1 0,9 3-1 16,-9-3 0-16,0 0 0 0,0 0 1 0,0 0-1 15,0 0 0-15,0 0 0 0,0 0 1 0,0 0 0 16,0 0 0-16,0 0-1 0,0 0 1 0,0 0-1 15,0 0 0-15,0 0 0 0,0 0 2 0,0 0-1 0,0 0 0 16,0 0 0-16,0 0-1 0,0 0 0 0,0 0 0 16,0 0 0-16,0 0 2 0,0 0-1 0,0 0 0 15,0 0 0-15,0 0 0 0,0 0 0 0,0 0 0 16,0 0 0-16,0 0-1 0,0 0 0 0,0 0 0 16,0 0 0-16,0 0-1 0,0 0 0 0,0 0 1 15,0 0 0-15,0 0-1 0,0 0 0 0,0 0 1 16,0 0 0-16,0 0 1 0,0 0 0 0,0 0 0 15,0 0-1-15,0 0 0 0,0 0 0 0,0 0 0 16,0 0 0-16,0 0-1 0,0 0 0 0,0 0 0 16,0 0 0-16,0 0 0 0,0 0 0 0,0 0 0 0,0 0 0 15,0 0 0-15,0 0 0 0,0 0 1 0,0 0 0 16,0 0-1-16,0 0 0 0,10-8 1 0,-6 2 0 16,-2-1 1-16,2 0-1 0,-4 7 0 0,0 0 0 15,0 0 1-15,0 0 0 0,0 0 0 0,0 0 0 0,0 0 0 16,0 0 0-16,0 0 0 0,0 0 0 0,0 0-1 15,0 0 0-15,0 0 0 0,0 0 0 0,0 0 0 16,0 0 0-16,0 0 0 0,0 0 0 0,0 0 0 16,0 0 0-16,0 0 0 0,0 0 0 0,0 0 1 15,0 0 0-15,0 0 0 0,0 0-1 0,0 0 1 16,0 0-1-16,0 0 0 0,0 0 0 0,0 0 1 0,0 0 0 16,0 0 0-16,0 0 0 0,0 0-1 0,0 0 0 15,0 0 0-15,0 0 0 0,0 0 0 0,0 0 0 16,0 0 0-16,0 0 0 0,0 0 0 0,0 0 0 15,0 0 0-15,0 0 0 0,0 0 0 0,0 0 0 16,0 0 0-16,0 0 0 0,0 0-1 0,0 0 0 16,-12-7 0-16,4-1 1 0,-5 2 0 0,5-1 0 0,-1 5 0 15,2-3 0-15,-1-3-1 0,-1 7 0 0,0-4 0 16,0 5 0-16,-2-6 0 0,2 5 0 0,-6-1 0 16,3-3 0-16,-6 0 1 0,2-2 0 0,-3-5 0 15,0 8 0-15,-10-7 1 0,-1-5 0 0,1-1 0 16,-1-3-1-16,-1 3 3 0,1 3-1 0,-4-3 0 15,3-5-1-15,0 1 14 0,1 6-4 0,-3-5-2 16,0-1-2-16,1-1-6 0,4 8 0 0,-9-6 0 0,6 2 0 16,-8-2 0-16,6 8 0 0,-9-2 0 0,3 1 0 15,-7-2-1-15,3 3 0 0,4 1 0 0,-1 3 0 16,-2-3 0-16,6 3 0 0,-7 1 0 0,-3 0 0 16,-1 1 0-16,8 1 0 0,-2-1 0 0,4 1 0 15,0-1 0-15,7 4 0 0,0-3 0 0,5-1 0 16,-3 0 2-16,8 2-1 0,-2 1 0 0,0-6 0 0,2 4 1 15,6 5-1-15,-5-6 0 0,1 3 0 0,2-6 0 16,-1 7 0-16,-1-2 0 0,-1-1 0 0,2-3 1 16,-1 2-1-16,1 1 0 0,4-1 0 0,-7-4 0 15,6 10 0-15,1-6 0 0,-2 0-1 0,1-5 1 16,1 11 0-16,-1-4 0 0,0-5 0 0,2 1-1 0,0 10 0 16,1-8 0-16,-3 0 0 0,2-2 0 15,1 10 0-15,1-10 0 0,-2 5 0 0,2-3 0 0,-5 9 0 16,5-8 0-16,1-2 0 0,-5 2 0 0,4 7 0 15,-2-6 0-15,2 0 0 0,-3-3 1 0,3 7-1 16,-1-3 0-16,2 3 0 0,-5-7 0 0,2 5 0 0,4 1 0 16,-6-2 0-16,2 0 0 0,-1 6 0 0,5-6 0 15,-1 4 0-15,-4-4 0 0,1 6 0 0,0-8 0 16,-2 5 0-16,1-3-1 0,2 11 0 0,0-12 0 16,-1 8 1-16,2-4-2 0,4 9 0 0,-4-6 1 15,-2-3 0-15,0 6 7 0,6 7-1 0,-2-6-1 16,0 3-1-16,-2-1-10 0,4 3 1 0,0-3 2 15,-1 2 0-15,-2-3-1 0,4 7 1 0,1-7 1 16,-2 1 1-16,0 0-1 0,1 8 0 0,2-5 1 16,-2-1 1-16,0 1-1 0,0-1 0 0,4 3 1 0,-2 2 0 15,-1-1 0-15,0 4 0 0,3 2 0 0,-1-1 0 16,-4 8 0-16,3 7 0 0,-1-1 0 0,3 4 0 16,-2 5 11-16,-1 7-2 0,3 1-2 0,-3 6-1 15,-1 1-10-15,1-2 1 0,0 4 1 0,1 1 0 16,-1 5 0-16,-5 0 1 0,4 0 1 0,-2-3 0 0,0-1-1 15,-3-3 1-15,2-3 0 0,-5-5 0 0,2-3 0 16,1 2 0-16,-4 2 0 0,5 3 0 0,-6-7 1 16,4 1 0-16,-4-3 0 0,2-7 0 0,-2-3 1 15,0-2 0-15,3-4-1 0,-4-1 0 0,3-4 3 16,-1-1-1-16,3-1 0 0,-4-4-1 0,2-2 1 16,-1 3 0-16,6-5-1 0,-8 0 0 0,7-2 1 15,0 0-1-15,1-1 0 0,-2-5 0 0,1 1 1 16,5 10 0-16,2-9-1 0,-5-1 0 0,1-4 1 0,2 4-1 15,4-8 0-15,-4 11 0 0,4-11-2 0,-5 0 0 16,5 0 1-16,0 0 0 0,0 0-1 0,-3 6 0 16,3-6 0-16,0 0 0 0,0 0 1 0,0 0 0 0,0 0 0 15,0 0 0-15,0 0 0 0,0 0 0 0,0 0 0 16,0 0 0-16,0 0 1 0,0 0 0 0,0 0 0 16,0 0-1-16,0 0 0 0,0 0 0 0,0 0 0 15,0 0 0-15,0 0-1 0,0 0 0 0,0 0 0 16,0 0 0-16,0 0 10 0,0 0-2 0,-16-1-1 15,7 2-2-15,-5-13-17 0,3 11 3 0,1-7 2 16,0 0 2-16,1-3-10 0,-7 2 4 0,8-6 2 16,-5-2 2-16,1-4-8 0,-3 2 4 0,-1-4 2 0,-1 4 2 15,1-6-5-15,4 1 3 0,-4 2 2 0,-5-9 2 16,3 2 0-16,3 1 1 0,-4 0 1 0,9 0 1 16,-9-1 2-16,2 9 0 0,5-5 0 0,-1 5 0 15,-2 1 5-15,3 10-1 0,3-3-1 0,0 8 0 16,0-7 0-16,4 13 0 0,5-2-1 0,-2-7 0 15,-5 3-4-15,7 13 1 0,0-9 0 0,3 10 1 0,-6-6-5 16,7 11 2-16,-1-1 1 0,1-2 0 0,-1 8-2 16,1 11 1-16,5-1 1 0,-4-2 1 0,2 3-1 15,7 2 0-15,-4 2 1 0,-1 3 0 0,1-1 1 16,4 7 0-16,-4 2 0 0,-2-7 0 0,3 0 1 16,3 16 0-16,-5-13 0 0,4 2 0 0,-4-7 2 0,0-2-1 15,1-2 0-15,0-4 0 0,-1-3 0 16,-3 1 0-16,3-3 0 0,1-1 0 0,-3-3 1 0,-2-1-1 15,4 0 0-15,-4 1 0 0,0-6 0 0,0 0 0 16,0-2 0-16,1 2 0 0,-2-5 0 0,-1 3 0 16,3-3-1-16,-2-4 0 0,-2 1 1 0,1 6 0 0,-3-12-1 15,6 8 0-15,-6-8 2 0,5 3 0 0,3-3-1 16,2-4 0-16,-4-3 3 0,8 5-1 0,3-10 0 16,7-4-1-16,4-7 4 0,6-2-1 0,7-6-1 15,6-4-1-15,4-9 0 0,1 0 0 0,4-15-1 16,-5 0 0-16,4-9 2 0,-2 7-1 0,-2-2-1 15,-9 10 0-15,-5 6 4 0,0 9-2 0,-11 2-1 16,-10 6 0-16,-2 6 8 0,-6 9-2 0,-1-3-2 16,-5 7-1-16,-3 2 9 0,-5 5-3 0,-2-2-3 15,3 6-2-15,-12-2-16 0,4 6 2 0,-9 7 1 16,-5-1 2-16,-3 4-116 0,3 2 58 0,-2 4 30 0,2 1 15 16,0 1-180-16,1 0 90 0,4-1 46 0,3-4 27 15,-3-4-351-15,6-10 158 0</inkml:trace>
  <inkml:trace contextRef="#ctx0" brushRef="#br0" timeOffset="1066.51">18271 11294 1008 0,'0'0'0'0,"0"0"0"0,0 0 0 0,0 0 0 0,0 0 0 0,0 0 0 0,-21-5 0 0,7 3 0 0,-1-2 121 0,8 1-61 0,-2 0-29 0,1 1-15 0,2 0 27 0,1 2-21 0,1-2-10 0,4 2-6 0,0 0 31 16,0 0-15-16,0 0-8 0,0 0-5 0,0 0 3 15,0 0-3-15,-9 20-2 0,8-5-1 0,-4 9-4 0,2 15 0 16,0 0-1-16,2 5 0 0,-1 1 0 0,-6 4-1 16,7 2 0-16,-4-2 0 0,1 2 1 0,3 3 0 15,-1 3 0-15,-3-2 0 0,1-1 2 0,1 3-1 0,0-6 0 16,0-2-1-16,-2-2 2 0,3-6 0 0,-2-3-1 16,-4-2 0-16,5-3 1 0,1-1 0 0,0-2-1 15,-2-2-1-15,-1 2 1 0,2 1 0 0,-4-8-1 16,3 3 0-16,1-3 0 0,1 2 0 0,2-8-1 15,-3 1 0-15,3-3-26 0,3 1 5 0,-3-10 5 16,0-6 3-16,0 0-224 0,9 9 108 0,0-28 54 16,-8-1 31-16,5-14-201 0</inkml:trace>
  <inkml:trace contextRef="#ctx0" brushRef="#br0" timeOffset="1515.77">18348 11264 301 0,'0'0'-146'0,"0"0"72"0,0 0 35 0,0 0 18 0,0 0 421 15,0 0-171-15,0 0-73 0,0 0-45 0,0 0-22 16,0 0-29-16,0 0-22 0,0 0-15 0,-11-1-15 16,3 0-4-16,8 1-2 0,0 0-1 0,0 0-5 15,0 0 2-15,0 0 1 0,16-2 0 0,8-2 15 16,4 0-5-16,3 2-3 0,-3-2-2 0,9 1 8 0,3-1-2 15,-5 1-3-15,5 0-1 0,-5-1 6 0,4 4-3 16,0 0-2-16,2 2-1 0,-2-4 2 0,-3 4-1 16,3 0-2-16,-3-1-1 0,-2-1-5 0,-5-1 0 15,-3 2 1-15,-5 1 0 0,2-1 12 0,-2 2-2 16,-5 0-2-16,3 0-2 0,-6 3 2 0,1 1-1 16,-4-2-2-16,1 2-1 0,0 1 1 0,-4 5-1 0,2 2-1 15,-3-3 0-15,1 4 4 0,-1 8-1 0,2-1-2 16,-4 3 0-16,-1 5 12 0,0 12-4 0,1-2-2 15,0 0-2-15,-4 8 6 0,-2-3-3 16,1 5-2-16,-1 1-2 0,-4 10 20 0,3 7 22 0,-2 2-24 16,-3-5-13-16,2-1 14 0,-3-9-12 0,0-2-6 15,2-4-3-15,-1-4 21 0,-3 0-10 0,2-2-6 16,1-6-3-16,-1 3 3 0,2 3-2 0,-2-14-2 16,0 3-1-16,-1-5-14 0,1 4 2 0,-1-6 1 0,-4-3 2 15,4 0-186-15,0 4 90 16,-9-6 45-16,-3-1 25 0,-2-5-305 0</inkml:trace>
  <inkml:trace contextRef="#ctx0" brushRef="#br0" timeOffset="1737.61">17866 12651 412 0,'0'0'-195'0,"0"0"95"0,0 0 45 0,0 0 25 0,0 0 440 0,0 0-174 0,0 0-69 0,0 0-42 0,0 0-33 15,0 0-27-15,31-5-21 0,3 3-17 0,-3 2 48 0,-1 0-32 16,5-3-19-16,3 6-11 0,1-6-11 0,-1 3-1 16,9 3-1-16,3-2 0 0,7 0 6 0,6 11-3 15,1-10-1-15,1 7-1 0,1-5 1 0,-3 6-1 16,9-5 0-16,2 3 0 0,11-2-128 0,-2 3 63 16,-2-2 31-16,-2-3 16 0,2 0-298 0</inkml:trace>
  <inkml:trace contextRef="#ctx0" brushRef="#br0" timeOffset="2137.28">21651 12929 357 0</inkml:trace>
  <inkml:trace contextRef="#ctx0" brushRef="#br0" timeOffset="4182.81">21588 12907 1707 0,'0'0'0'0,"0"0"0"0,0 0 0 0,0 0 0 0,0 0-3 0,0 0 1 0,0 0 1 0,0 0 0 0,-10-19-10 0,6 1 4 0,-8 6 1 0,1-8 1 0,2 4-29 0,-3 6-28 16,2-7 30-16,-1 10 16 0,-1-9-154 0,-1 4 79 16,-2-4 41-16,-2 6 22 0,1 1-141 0,3 6 75 15,-6-4 40-15,9 3 23 0,-8-5 16 0,1 5 7 16,2-8 4-16,-3-3 2 0,3 4 129 0,2 3-61 16,-1-15-31-16,5 4-17 0,-7-5 84 0,4 5-48 0,1-11-25 15,2 2-14-15,-4-9 50 0,2 4-31 16,3-1-17-16,-3 0-9 0,3-6 18 0,2 3-13 0,-3-12-5 15,0 3-4-15,3-9 2 0,2 4-2 0,-2-3-2 16,3 4 0-16,3 3-4 0,1 10 1 0,7-1 0 0,-2 7 0 16,-1 1-5-16,-1 5 1 0,6 6 1 0,-1-4 1 15,-2 3-5-15,2 7 1 0,-2 0 2 0,-1 3 1 16,0 1 10-16,1 7-2 0,0-3-1 0,-1-1 0 16,-6 6-8-16,8 0 1 0,-3-1 1 0,1 0 1 15,-6 1 2-15,3 6 0 0,0-2 0 0,2-3 0 16,-5-1-2-16,3 11 1 0,3-5 0 0,-2-1 0 15,-4-5-1-15,5 8 1 0,-5-8 0 0,0 0 0 16,0 0 11-16,0 0-3 0,0 0-1 0,13 6-1 16,0-2 1-16,1-2-2 0,-2 4 0 0,7-4-1 0,-2 2-12 15,2 0 2-15,-2-2 2 0,3 3 1 0,7-5-2 16,1 5 2-16,-3 0 0 0,6 0 1 0,0-2-1 0,-1-1 0 16,8 5 1-16,1-3 1 0,8 1 1 0,12-2 1 15,6-1 0-15,-1-2 0 0,10-3 1 0,-6-1 0 16,5-6 0-16,2 2 0 0,5-8 0 0,-5 1 0 15,0-12 0-15,-2 7-1 0,-8-7 2 0,-8-4 0 16,-5-3-1-16,-5-1 0 0,0 4-1 0,3 3 0 16,-12-5 0-16,0-2 0 0,-2 4 3 0,1 6 0 15,-8-5-1-15,-5 9-1 0,0-2 3 0,-2 2-1 16,-3 5-1-16,0 0 0 0,-1 0 0 0,-4 2 0 16,-4 3-1-16,1 2 0 0,-3 1 0 0,-3-3 0 15,-1 7 0-15,1 0 0 0,-3-2-1 0,-2 6 0 0,0 0 0 16,3-8 0-16,-3 8 1 0,0 0 0 15,0 0 0-15,-5-6 0 0,1 1 0 0,-1 3 0 16,4-2 0-16,-11-4 0 0,2 2 0 0,6 6 0 0,-10-9-1 0,4 4 0 16,-6-5 3-16,4 1-1 0,-3-14 0 0,0 1-1 15,-4-18 2-15,6 9-1 0,-5-18 0 0,5 2-1 16,-11-10 1-16,4 1 0 0,-8-8-1 0,6 1 0 16,-10-24 6-16,4 6-1 0,1-6-2 0,1 7-1 15,-3 3 21-15,0 9-5 0,4-13-4 0,-1 11-3 16,-2-8 43-16,4 8-27 0,-6 2-15 0,5 11-6 15,-2 5 5-15,7 8-5 0,-11 7-3 0,7 6-2 16,-8 0 0-16,3 6 0 0,1-1-1 0,4 8 0 16,2-3 0-16,3 5 0 0,-2 4-1 0,5 3 0 0,0-5-6 15,1 4 2-15,5-1 1 0,-3-1 0 0,3 3-16 16,-3 5 4-16,3-2 3 0,-2 2 3 0,1-1-5 0,-2 3 3 16,2-6 2-16,-3 0 2 0,2-1-7 0,-2 5 3 15,-2-2 2-15,-2 4 2 0,-7-7-10 0,-1 0 4 16,-7 2 3-16,-3 2 2 0,-7 1-80 0,1 6 43 15,-4-3 22-15,3 0 12 0,-8 1-118 0,4 5 61 16,-11-5 32-16,-7-8 16 0,-6 8-31 0,7 0 25 16,-2-3 13-16,9-5 7 0,-9-2-5 0,9 3 5 15,-13-6 3-15,-4-1 1 0,-4-3 12 0,3 6-4 16,-2-6-2-16,-1 9-1 0,-11-7 8 0,1 2-2 16,1 3-2-16,5 4-2 0,5 3 4 0,2 8-2 15,-4-1-1-15,-1 2-1 0,-7 9 10 0,8 6-3 16,4 0-2-16,0 1-3 0,2 2-9 0,4 13 0 15,-3-10 1-15,9-3 0 0,-2-1 0 0,12 1 0 16,5-8 0-16,8-1 1 0,1 2-1 0,7-1 0 0,-2 2 1 0,4-3 0 16,5 1-1-16,2-2 0 0,-2 1 0 0,1 0 0 15,3 1 11-15,1 0-2 0,6 1-2 0,-8 0-1 16,7 2-14-16,5 4 2 0,-3 1 1 0,4 4 2 16,2-1-5-16,-6 4 2 0,6-4 2 0,2 5 1 15,0 1-1-15,-1-2 1 0,3-4 1 0,0 0 0 16,0 4 0-16,2-5 0 0,1 3 1 0,-1-3 0 15,1 2 2-15,0 0 0 0,1 3 0 0,-6-1 0 16,5 15 17-16,1 13-4 0,-2 1-2 0,-4-3-3 16,2 11 0-16,-1-4-2 0,0 4-1 0,4 4-1 15,-5-3 5-15,-1 8-2 0,3-1-1 0,-2-10-2 0,4 4 3 16,-3-14-1-16,0 1-2 0,1-10-1 0,-4-2 3 16,1-4-1-16,1-1-1 0,0-4-1 0,-3-5 15 15,-1 11-4-15,3-20-3 0,0 0-3 0,-5-1 20 0,2 5 23 16,4-14-26-16,-4 5-13 0,4-6 26 0,-1 3-17 15,2-8-10-15,-1 0-4 0,0-1 7 0,1 7-5 16,4-11-4-16,-5 0-1 0,5 0 1 0,-6-3-1 16,6 3-1-16,-5-5-1 0,5 5-2 0,-7 5 0 15,7-5 0-15,0 0 0 0,0 0-6 0,0 0 2 16,0 0 1-16,0 0 0 0,0 0-16 0,0 0 4 16,0 0 3-16,0 0 3 0,0 0-14 0,0 0 5 15,0 0 3-15,0 0 4 0,0 0-7 0,0 0 4 16,0 0 3-16,0 0 2 0,0 0-2 0,0 0 2 15,0 0 2-15,0 0 1 0,0 0 0 0,0 0 2 0,0 0 0 16,0 0 1-16,0 0 2 0,0 0 1 0,0 0 0 0,0 0 0 16,0 0 3-16,0 0-1 0,0 0 0 0,0 0-1 15,0 0 5-15,0 0-2 0,0 0 0 0,0 0-1 16,0 0 2-16,0 0-1 0,0 0-1 0,0 0-1 16,0 0-1-16,0 0 0 0,0 0-1 0,0 0 0 15,0 0-3-15,0 0 0 0,0 0 1 0,0 0 0 16,0 0-4-16,0 0 2 0,0 0 0 0,0 0 1 15,0 0-4-15,0 0 1 0,0 0 1 0,0 0 1 16,0 0-1-16,0 0 1 0,0 0 1 0,0 0 0 16,0 0-17-16,0 0 4 0,0 0 3 0,0 0 3 15,0 0-3-15,0 0 3 0,0 0 2 0,0 0 1 0,0 0-1 16,0 0 2-16,0 0 1 0,0 0 1 0,0 0 0 0,0 0 1 16,0 0 1-16,0 0 0 0,0 0 0 0,0 0 1 15,0 0 0-15,0 0 0 0,0 0 1 0,0 0 0 16,0 0 0-16,0 0 0 0,0 0 0 0,0 0 0 15,0 0 0-15,0 0 0 0,0 0 0 0,0 0 0 16,9 3 0-16,-9-3 0 0,0 0 13 0,0 0-3 16,0 0-2-16,0 0-2 0,0 0-8 0,0 0 1 15,0 0 0-15,0 0 0 0,0 0 5 0,0 0-1 16,0 0-1-16,0 0 0 0,0 0 12 0,0 0-3 16,0 0-2-16,0 0-2 0,0 0-9 0,0 0 0 15,0 0 1-15,0 0 0 0,0 0 0 0,0 0 0 16,0 0 0-16,0 0 0 0,0 0-1 0,0 0 1 15,0 0 0-15,0 0 0 0,8 0 0 0,-1 5 0 16,0-5 1-16,-7 0 0 0,0 0 1 0,0 0-1 0,0 0 0 16,0 0 0-16,0 0 5 0,0 0-1 0,0 0-1 0,0 0-1 15,0 0 2-15,0 0-1 0,0 0-1 0,7-16 0 16,-3 6 0-16,-4 10-1 0,8-10 0 0,-3 4 0 16,-5 6 0-16,0 0 0 0,0 0 0 0,0 0 0 15,0 0 0-15,0 0 0 0,0 0 0 0,3-15-1 16,-2 8-2-16,-1 7 0 0,0 0 1 0,0 0 0 15,0 0-11-15,0 0 2 0,0 0 2 0,0 0 2 16,9-2-12-16,-9 2 4 0,14-5 3 0,-7 4 2 16,0 1-7-16,-2 3 3 0,-5-3 3 0,0 0 2 15,0 0-2-15,0 0 2 0,0 0 2 0,0 0 1 16,0 0-9-16,0 0 3 0,0 0 2 0,0 0 2 0,0 0 1 16,0 0 2-16,0 0 1 0,0 0 0 0,0 0-2 0,0 0 1 15,0 0 1-15,0 0 0 0,0 0 4 0,0 0 0 16,0 0 0-16,10-3 0 0,-4-1-5 0,-6 4 1 15,0 0 0-15,0 0 1 0,0 0 0 0,0 0 1 16,0 0 0-16,0 0 0 0,0 0 1 0,0 0 0 16,0-16 0-16,-1 6 0 0,1-3 1 0,0 13 0 15,-1-12 0-15,-1 2 0 0,2 10-3 0,0 0 1 16,0 0 0-16,2-13 0 0,0 3-27 0,0-1 6 16,3 4 5-16,-4-4 3 0,7 4-124 0,-7 0 65 15,3-1 33-15,-2 1 19 0,2 0-44 0,-1 1 30 16,3 1 17-16,-6 5 9 0,0 0-29 0,5-10 19 15,-2-3 9-15,2 5 5 0,-2-2-24 0,-1 1 11 16,0 1 7-16,0-1 4 0,-1 2-84 0</inkml:trace>
  <inkml:trace contextRef="#ctx0" brushRef="#br0" timeOffset="4333.32">18777 11208 319 0,'0'0'0'0,"0"0"0"0,0 0 0 0,0 0-3 0,0 0 1 16,-14 28 1-16,4-4 1 0,0-1-7 0,2 2 1 0,5-3 2 0,0 0 0 15,0 4-97-15</inkml:trace>
  <inkml:trace contextRef="#ctx0" brushRef="#br0" timeOffset="6666.52">21225 12592 764 0,'0'0'0'0,"0"0"0"0,0 0 0 0,0 0 3 0,0 0-1 0,0 0-1 0,-4-25 0 0,0 0-2 0,-1 2 0 16,4 1 1-16,-5 3 0 0,5 4 9 0,0 2-2 15,1-2-1-15,-1 4-1 0,-2 1 3 0,-1 2-2 16,3-1-1-16,-1 1-1 0,-4 0 8 0,3 1-3 16,-1-1-2-16,3-4-1 0,-3 3 99 0,0-2-52 15,-1-1-26-15,2-2-13 0,-1 0 6 0,-1-3-10 16,4-5-5-16,-1-3-2 0,-1-1 8 0,0 0-4 15,1-4-3-15,-3-7-1 0,2 6 0 0,5 2-1 16,-4-8 0-16,1 2-1 0,1 3-2 0,5 4 0 16,1 2 0-16,-2 0 1 0,-1 8-2 0,-2-2 0 0,2 5 1 15,-1-1 0-15,1 5-1 0,-2 2 1 0,2 0 0 16,-2-1 0-16,-1 10 0 0,5-9 0 0,-5 9 0 0,5-5 0 16,-5 5 5-16,0 0 0 0,1-6-1 0,-1 6-1 15,0 0-16-15,0 0 3 0,0 0 2 0,0 0 2 16,0 0-3-16,0 0 2 0,0 0 1 0,0 0 2 15,0 0 0-15,0 0 1 0,0 0 1 0,0 0 1 16,0 0-1-16,0 0 1 0,0 0 1 0,0 0 0 16,0 0 0-16,0 0 0 0,0 0 1 0,18 8 0 15,-5 4 0-15,3-5 0 0,0 0 0 0,1-2 0 16,8 2 0-16,-1-3 0 0,7 4 0 0,6-4 0 16,1 1 2-16,4-2-1 0,3 0 0 0,-2-3 0 15,-2 0-3-15,2-4 0 0,3-3 1 0,0 0 0 0,6-2 2 16,11-1 0-16,-5-1 0 0,-6 0-1 0,-3 1 2 15,-5-3 0-15,-3 3-1 0,0-6 0 0,-4 4-2 0,-1 3 0 16,4-3 0-16,1-6 1 0,4 4-1 0,-4 6 0 16,1-8 1-16,-3 1 0 0,-4-1-1 0,-4 3 1 15,2-1 0-15,-5 1 0 0,0-6 1 0,-2 6 0 16,0-7 0-16,-1 5 0 0,-3-1 15 0,-2 0-4 16,-1 2-2-16,2-5-2 0,-2 7-6 0,5 3 0 15,-8-5-1-15,-2 0 0 0,0 0 5 0,-1 3-1 16,2 0-1-16,-1 2-1 0,0-1 2 0,2 2-1 15,-5 0-1-15,-2 3-1 0,4-2 0 0,1 2 0 16,-2-1-1-16,-3 3 0 0,7-1 1 0,0-1-1 16,-4 0 0-16,0 3 0 0,-3-2 0 0,0 1 0 0,2 0 0 15,-4-1-1-15,2 1 1 0,3-1 0 0,-4 0 0 16,-2-1 0-16,1 2 14 0,-1-3-3 0,1 1-3 0,1-2-2 16,-3-2 80-16,2-1-43 0,-3 1-22 0,2-7-11 15,-2-2 25-15,0 1-17 0,-1-6-8 0,1 0-5 16,-1-15 10-16,-1-3-6 0,1-4-3 0,-2 2-3 15,-2-7 9-15,-3 4-3 0,0-4-2 0,-3 7-1 16,-4-11 82-16,3 7-44 0,-9-15-21 0,-6-7-12 16,4-2 45-16,3 7-29 0,-10-1-14 0,1 8-7 15,-8 1 6-15,2 8-6 0,3-1-3 0,1 3-1 16,-2 4-19-16,1 2 6 0,2 0 3 0,-2-3 2 16,-3 11-13-16,4 4 3 0,-2 1 4 0,1 3 2 15,0 6-6-15,-1 4 3 0,-9 0 3 0,-2 0 2 0,0 3 0 16,8 4 1-16,-10 2 2 0,6-2 1 0,-2 3 2 0,9 2 0 15,0 4 0-15,1-2 0 0,4-2 0 0,3 6 1 16,0-2 0-16,-4-4 0 0,5 5-2 0,5-1 0 16,-9 1 1-16,1-3 0 0,-5 3-4 0,-1-3 1 15,-5 0 1-15,4 3 0 0,-11-1-13 0,3-2 3 16,-5 3 3-16,1-3 2 0,-3 4-8 0,0-2 3 16,-6-1 3-16,-3 4 2 0,-7-8-19 0,2 3-22 15,-2-5 25-15,8 1 12 0,5-4 13 0,5-1-1 16,3-7 0-16,0 3 0 0,4-3 14 0,1 1-5 15,-7-2-4-15,1-1-1 0,-7 0 4 0,-1-3-2 16,-4 2-1-16,1-6-1 0,0-5 6 0,-3 6-2 16,-4-4-2-16,3 0-1 0,-13 1-2 0,4 6 0 15,0 1-1-15,1 4 0 0,7 2 4 0,2 8-2 0,-1 0-1 16,-1-8 0-16,-4 14-8 0,8 9 1 0,-11-9 1 16,8 2 0-16,-1-1 0 0,10 7 0 0,2-8 1 15,-2 3 0-15,11-6 1 0,1 11 0 0,-3-10 1 0,-1 7 0 16,4-5-1-16,0 4 1 0,2-2 0 0,6 0 0 15,-4 1 0-15,6-3 0 0,5 6 0 0,-2-5 0 16,3 6-1-16,4 5 0 0,-1-4 0 0,5-1 0 16,-3 7-2-16,4-3 1 0,-2-2 0 0,2 3 1 15,0-1-2-15,2 8 1 0,1-4 0 0,-2-3 1 16,4 2 0-16,-2-1 0 0,4-1 0 0,-4-1 0 16,5 6 0-16,-1-3 1 0,2 1 0 0,-2 2 0 15,3 2-2-15,0 3 0 0,-1 5 1 0,1 4 0 0,-1 4 0 16,1-3 0-16,0 5 0 0,0 2 0 0,-1 5-1 15,-2 4 1-15,3 0 0 0,0-2 0 0,-4 3 0 16,2 6 0-16,-6-1 0 0,0 4 0 0,6 8 1 0,-2 8 0 16,-5-3 0-16,3-3 0 0,1-2 1 0,-4-4 0 15,-1 3 0-15,2-3 0 0,0 1 1 0,0 2-1 16,-4-12 0-16,-1-9 0 0,3 4 1 0,-4-8 0 16,3-5-1-16,2-5 0 0,-3 0 2 0,-2-2-1 15,4-3-1-15,-4-2 0 0,3-2 1 0,1-1 0 16,3 1-1-16,-4-4 0 0,1-1 1 0,1 1 0 15,5-7-1-15,-4-2 0 0,1 5 3 0,2-9-1 16,1 2 0-16,4-6-1 0,-7 9 7 0,1-5-2 16,6-4-1-16,-5 1-2 0,5-1 5 0,-6 3-2 15,6-3-2-15,0 0-1 0,-3-6 1 0,2 12-1 0,1-6-1 16,0 0 0-16,0 0-12 0,0 0 2 0,0 0 1 16,0 0 2-16,0 0 4 0,0 0 0 0,0 0 0 0,0 0 0 15,0 0 0-15,0 0 0 0,0 0 0 0,0 0 0 16,0 0-6-16,0 0 1 0,0 0 1 0,0 0 1 15,0 0 2-15,0 0 0 0,0 0 1 0,0 0 0 16,0 0 4-16,0 0-1 0,0 0-1 0,0 0 0 16,0 0 10-16,0 0-3 0,-13-10-2 0,5 5-1 15,1 0 1-15,-1 8-1 0,2-6-2 0,-1-3-1 16,1 1 2-16,0 5-1 0,6 0-1 0,0 0-1 16,-7-9 2-16,0 9-1 0,0-9-1 0,-3 2 0 15,4-2 2-15,-6 6-1 0,5-4-1 0,-1-1 0 16,-3-1 2-16,2 3-1 0,-1-2 0 0,-7 0-1 15,3 1 2-15,3-1-1 0,-10 2-1 0,5-1 0 0,-3 0 0 16,2 4-1-16,-1-2 0 0,-2 3 0 0,1-2-1 0,5 4 0 16,-1 0 0-16,0 0 0 0,-1 0-2 0,4 0 1 15,-4 0 0-15,5 4 0 0,-1-3-3 0,4 0 1 16,-1 4 0-16,0-3 1 0,0 2-4 0,-1 2 1 16,5-1 1-16,1 3 1 0,-1-1-12 0,0 3 3 15,-1 0 3-15,4 4 2 0,-1-3-5 0,6 4 3 16,-2 0 2-16,-2-1 1 0,2 3 8 0,0 8-1 15,6-8 0-15,-5-4 0 0,2 3-8 0,0 5 1 16,1-8 2-16,1-7 1 0,-2 7 5 0,3-1-1 16,-4-5 0-16,1 4 0 0,-1 1 1 0,2 4-1 15,-1-10 0-15,0 1 0 0,-4 3 0 0,2 3 0 16,1 0 0-16,0-4 0 0,0 1-1 0,5 3 0 16,-7 3 0-16,3-3 0 0,-2 3-1 0,-2-4 0 0,3 6 0 15,-2 3 0-15,2-3-1 0,4 5 0 0,-4 0 1 0,-3 0 0 16,2 5 0-16,6-4 0 0,-6 5 0 0,4 1 1 15,-1 0 1-15,0 3 0 0,-4-6 0 0,0-1-1 16,3 4 2-16,0 0 0 0,-2-7-1 0,1-4 0 16,3 6 1-16,-1-7 0 0,-3 0-1 0,-2 0 0 15,2-4 0-15,3 0-1 0,-2 0 0 0,-3-2 0 16,2-1 1-16,6 1 0 0,-8-2-1 0,1-1 0 16,2-2-2-16,-1 2 1 0,-2-1 0 0,0-2 0 15,0-6-34-15,3 10-28 0,-3-10 31 0,5 7 16 16,-5-7-178-16,5 3 89 0,-5-3 46 0,0 0 26 15,0 0-236-15</inkml:trace>
  <inkml:trace contextRef="#ctx0" brushRef="#br0" timeOffset="8101.37">17865 12609 1115 0,'0'0'0'0,"0"0"0"0,0 0 0 0,0 0 0 0,0 0 0 0,0 0 0 0,0 0 0 0,0 0 0 0,0 0-7 0,0 0 3 0,0 0 2 0,0 0 1 0,0 0 1 0,0 0 0 0,0 0 0 0,0 0 0 0,0 0-13 0,21-3 3 0,4-14 2 15,-2 10 1-15,0-3-6 0,1 2 3 0,1-7 2 16,-2 6 2-16,4 0 1 0,0 3 1 0,-1-5 1 15,-2-1 0-15,-1 2 2 0,-7 10 0 0,1-9 0 16,0 4 0-16,-7-3 4 0,-1 6 0 0,0-6-1 16,-4 3 0-16,-4 0 17 0,-1 5-4 0,0 0-4 15,0 0-2-15,-6 0 10 0,2 5-4 0,-5-4-3 16,2 6-3-16,-2-2 2 0,-5 0-3 0,2 4-1 16,-4 0-2-16,0 3 0 0,2 6-1 0,-2-2-1 15,-1 9-1-15,5 0 4 0,-2 5-1 0,0-3-1 16,-2 2-1-16,6 6 6 0,1-2-2 0,0 4-2 0,-1 0-1 15,4 1 5-15,3 9-2 0,1-5-1 0,1 6-1 16,1-3 3-16,6 8-2 0,-2-9-1 0,1-1-1 16,0-5 0-16,-3-10 0 0,5 2-1 0,-1-5-1 0,-1-6-2 15,2-3 0-15,-4-7 0 0,1-1 0 16,3-4-36-16,-7-4-29 0,6-2 31 0,-1-12 17 0,0-11-300 16</inkml:trace>
  <inkml:trace contextRef="#ctx0" brushRef="#br0" timeOffset="8316.79">18051 12188 348 0,'0'0'-168'0,"0"0"83"15,0 0 40-15,0 0 21 0,0 0 428 0,0 0-172 0,7 23-71 16,-1-6-44-16,2 0-31 0,4-5-27 0,-2-1-21 15,0 1-15-15,4-4 3 0,0 0-12 0,1-1-6 16,2 3-4-16,2-3 0 0,-1 2-2 0,6-2-1 16,5 0-1-16,3 1-283 0,1 3 132 0</inkml:trace>
  <inkml:trace contextRef="#ctx0" brushRef="#br0" timeOffset="8472.87">18454 12697 564 0</inkml:trace>
  <inkml:trace contextRef="#ctx0" brushRef="#br0" timeOffset="8863.33">18453 12709 1710 0,'0'0'0'0,"0"0"0"0,0 0 0 0,0 0 0 0,0 0 4 16,3 29-2-16,3-6-1 0,0 5 0 0,-2-4-1 15,2 4 0-15,-2-3 0 0,0 5 0 0,-2 1 11 16,0-2-2-16,-2 3-2 0,-2 4-2 0,4-11-1 16,0 8-1-16,-6-14 0 0,2 10-1 0,-5-7-9 0,2 4 1 15,-1-16 2-15,1-3 0 0,2 2 1 0,6 5 1 16,-3-14 0-16,-5-1 1 0,5 1-2 0,4 8 1 16,-4-8 1-16,0-7 0 0,3-3-4 0,11 1 1 15,-5-16 1-15,3-4 1 0,7-2-3 0,-3 1 1 16,1-7 1-16,-3-2 1 0,7 0-3 0,-4 5 1 0,-2 2 1 15,3 4 1-15,-4 2 11 0,-3 1-2 0,0 4-2 16,1 1-1-16,-2 4 1 0,-1 6-1 16,3-3-1-16,-2 1 0 0,0 6 3 0,-2 6-2 15,5 0 0-15,-5-1-1 0,4 2 3 0,-3 7-1 0,1-4-1 16,-1 2-1-16,-2 10-3 0,5 1 0 0,-3 0 0 16,-3 2 0-16,-1 2-8 0,-2 2 2 15,-2 4 1-15,-1-1 1 0,3 4 0 0,-6 5 1 0,2-10 0 16,-4 3 1-16,3 3 2 0,-1 7 0 0,1-16 0 0,1 0 0 15,-1 2 1-15,0 5 0 0,1-10-1 16,1-1 0-16,0-3 1 0,1 2 0 0,-1-4 0 0,4-1 0 16,-3 2 0-16,1-1 0 0,0-4 0 0,-1 1 0 15,2-4 1-15,1 1-1 0,2-4 0 0,-1 2 0 16,0-4-200-16,3 3 96 0,3-4 47 0,-4 1 26 16,-2-2-315-16</inkml:trace>
  <inkml:trace contextRef="#ctx0" brushRef="#br0" timeOffset="17482.66">24290 11680 1204 0,'0'0'0'0,"0"0"0"0,0 0 0 0,0 0 0 0,0 0 0 0,0 0 0 0,0 0 0 0,0 0 0 0,-9-21 21 0,0 6-9 0,3 1-5 0,-3 3-3 0,0 6 17 0,3 5-7 0,1-5-3 0,-4 2-2 0,1 3-16 15,-1 1 1-15,3-1 2 0,-3 0 0 0,4 0 0 16,-1 5 1-16,-4-5 0 0,2-2 1 0,0 2 18 15,-1 4-4-15,0-3-2 0,2-1-3 0,-8 4 15 16,3-2-4-16,-3 0-4 0,1-2-3 0,-5 6 10 16,1-3-4-16,-6 7-4 0,-2-3-3 0,1-1 6 0,1 0-3 15,-2 0-3-15,-2 0-2 0,2 2-6 0,4-2-1 16,-1-1 0-16,4 0 0 0,-2-1 8 0,3 2-2 16,1-1-2-16,2 3-1 0,-4-1 1 0,5-1-1 15,-4 0-1-15,2 2-1 0,-1-2-6 0,3 0 1 16,-5-1 1-16,4 0 0 0,-8-1 21 0,2 1-4 0,-3-1-4 15,3 3-2-15,-10-2 61 0,3 2-34 0,-2 0-18 16,0 0-10-16,-4-1-10 0,6 6 1 0,-1-2 1 16,2-1 0-16,-3 1 4 0,3 0-1 0,-1 0-1 15,-6-2-1-15,3 4 2 0,4 7-1 0,-13-5 0 16,4-2-1-16,-10-3 3 0,3 14-1 0,-1-11-1 16,0 2 0-16,1-1 3 0,-3 1-1 0,3 7-1 15,1-5 0-15,-7 8 3 0,2-9-2 0,-7 2 0 16,2-8-1-16,-5 7 4 0,7 5-1 0,4-5-1 0,7-3-1 15,-8-4 3-15,9-1-2 0,-5 3-1 0,-1 1-1 16,-5-4 2-16,4-1-1 0,-6 3-1 0,4-2-1 16,-2-1 1-16,6 1-1 0,2 0 0 0,-4-1-1 15,8 2 1-15,1 1 0 0,-9-1-1 0,-1 3 0 16,-3-3 0-16,2 3 0 0,0-1 0 0,3 3 0 0,2 2-1 16,4 2 0-16,0-2 0 0,3-2 0 0,3-4 0 15,6 15 0-15,-5-16 0 0,-1 5 0 0,4-4 1 16,0 11 0-16,-7-10 0 0,5-4 0 0,-7 2 0 15,1 8 0-15,2-10 0 0,-1 5 0 0,-2-2 0 16,5-4 0-16,-8-2 0 0,4 0 0 0,-3 4 0 16,10 11 0-16,-14-17 0 0,5 5 0 0,-7 1-5 15,3 2 0-15,4-5 1 0,1-1 1 0,3 2 10 0,0 5-2 16,6-7-1-16,2 4-1 0,0-3 1 0,3 3-1 16,-1-1-1-16,2-1-1 0,0 0 1 0,7-2-1 15,-8 3-1-15,2 0 0 0,-1-3 1 0,8-1 0 16,-6-1-1-16,1 2 0 0,-1-4 0 0,12 4 0 15,-10-3 0-15,6 2 0 0,-4-3-9 0,8 0 2 0,-6 0 1 16,5 2 1-16,3-4 1 0,6 2 1 0,-9 0 1 16,4 0 0-16,5 0-3 0,-5 0 1 0,5 0 0 15,-5 2 1-15,5-2 2 0,0 0 0 0,0 0 0 16,0 0 0-16,0 0 10 0,0 0-3 16,0 0-1-16,0 0-1 0,0 0-2 0,0 0-1 0,0 0 0 15,0 0-1-15,0 0 2 0,0 0-1 0,0 0-1 16,0 0 0-16,0 0 0 0,0 0 0 0,0 0 0 15,0 0-1-15,0 0-9 0,0 0 2 0,5 9 2 16,1 3 1-16,-2-3 6 0,4 2-1 0,-8 1 0 0,1 2 0 16,-1-2 0-16,5 6 0 0,-8 0 0 0,3 0 0 15,-3-1-8-15,6 12 2 0,-4-5 1 0,-1-1 1 16,-1 0 8-16,12 10-1 0,-8-12-1 0,4 1-1 16,-7-2 0-16,6 3 0 0,-2 0-1 0,-1-4 0 0,1 2 1 15,9 5 0-15,-8-8-1 0,1 3 0 0,-4-5 0 16,6 2 0-16,-7-2 0 0,3 0 0 0,-6 1-9 15,8 1 2-15,-4-6 1 0,5 1 1 0,-10-1 2 16,5-3 0-16,-1 6 1 0,2-3 0 0,-3-4-1 16,0 6 1-16,2-7 0 0,0 0 0 0,2 2 0 0,0-7 0 15,-2 6 0-15,0-4 1 0,0-4 21 0,5 15-4 16,-5-15-4-16,0 0-3 0,0 0 8 0,0 0-4 16,0 0-3-16,0 0-2 0,0 0-9 0,0 0 0 15,0 0 0-15,0 0 0 0,0 0 15 0,0 0-3 16,0 0-2-16,0 0-3 0,0 0-1 0,0 0-2 0,0 0 0 15,0 0-1-15,0 0-5 0,0 0 1 0,0 0 0 16,0 0 0-16,15 7-14 0,1-1 3 0,-6-5 2 16,4 8 3-16,-5-13-12 0,4 2 4 0,-5-1 3 15,4 4 2-15,-1-3 20 0,6 6-3 0,-6-7-1 16,2 2-1-16,-3-5 1 0,4 6-2 0,0 0 0 16,1-3-1-16,-1 0-8 0,3 3 1 0,5-5 1 15,-3-1 1-15,1 1 9 0,10 1-1 0,2-1-2 16,-4-2-1-16,9 0 3 0,-1 4-1 0,4-3-1 15,-3 1-1-15,0-1 0 0,-3 1 0 0,1 0-1 0,-1 0-1 16,-3-1-8-16,0 1 1 0,2-2 2 0,1 2 0 16,-1-2 14-16,1 1-2 0,0-1-2 0,-1 2-1 15,2-2-9-15,-1-2 1 0,-5 1 0 0,-1 3 1 16,3-4 1-16,-6 3 1 0,4-1 0 0,-2 1 0 0,-1-4 1 16,0 3-1-16,1-2 0 0,-2-1 0 0,2 1 12 15,4 7-3-15,2-9-2 0,-5 1-1 16,6 3-8-16,5 1 0 0,-4-6 1 0,-2 4 0 0,2-7 1 15,-3 17 0-15,-1-14 0 0,-2 7 0 0,-1-11 0 16,-4 16 0-16,3-13 0 0,-2 10 0 0,1-16 1 16,4 16-1-16,-1-7 0 0,2 1 0 0,1-4 2 15,1 13-1-15,-1-13 0 0,-1-1 0 0,4 0 1 16,-4 16-1-16,4-18 0 0,-6 2 0 0,3 2 0 0,-3 8 0 16,3-8 0-16,-2 1 0 0,0-4 1 0,3 5-1 15,-2 0 0-15,5 0 0 0,-3 1 3 0,1 1-1 16,1-2 0-16,-3 3-1 0,4-5 2 0,-1 6-1 0,3-3 0 15,-4-1-1-15,1 1 1 0,3 0-1 16,2-3-1-16,0 4 0 0,6-5 0 0,3 2 0 0,-2-1 0 16,2 0-1-16,-2-6 0 0,-5 6 0 0,1-8 0 15,1 8 0-15,-7-6 0 0,6 3 0 0,1-1 0 16,-1 3 0-16,-4-13 3 0,6 17-1 0,-2-5-1 16,-4 0 0-16,2-4 1 0,-7 7 0 0,5-7-1 15,-4 7 0-15,3-3 0 0,1 0 0 0,2 1 0 16,8 0 0-16,-1-7 0 0,-1 8 0 0,0-2-1 15,-4 0 0-15,-1-2 1 0,-1 8 0 0,-5-5 0 16,1 4-1-16,-4-5 1 0,0 5-1 0,0-4 0 0,-1 3 0 16,-2-1 1-16,-5 2-1 0,6-1 0 0,-4 5 0 15,-3-6 1-15,6 6 0 0,-7 0 0 0,-1-2-1 16,-6 1 1-16,5 1 0 0,-7 0 0 0,-2 3 0 16,2-3 2-16,-1 3-1 0,-5-1 0 0,2 3-1 15,-5-3 2-15,3 2-1 0,-5-1-1 0,-3 2 0 0,9-3 1 16,-2 1 0-16,-7 2-1 0,0 0 0 0,5-3 2 15,-5 3-1-15,0 0-1 0,0 0 0 0,0 0 3 16,0 0-1-16,0 0-1 0,0 0 0 0,0 0 4 16,0 0-1-16,0 0-1 0,0 0-1 0,0 0-4 15,0 0 0-15,0 0 0 0,0 0 1 0,0 0-1 16,0 0 0-16,0 0 1 0,0 0 0 0,0 0 8 0,0 0-1 16,0 0-2-16,0 0-1 0,0 0 2 0,0 0-1 15,0 0-1-15,0 0-1 0,-5-20 1 0,2 5-1 16,-3 0 0-16,-1 1-1 0,4-2-10 0,0 9 2 15,-2-9 1-15,-1 1 1 0,3 1 9 0,-1 7-1 16,-3-15-1-16,3 9-1 0,-1-13-10 0,2 11 2 0,-3-10 1 16,0 2 1-16,0-4 7 0,5 5 0 0,-3-3-1 15,-3-2-1-15,0-1-6 0,5 5 1 0,-2-3 1 16,-1 5 0-16,2-3 8 0,2 4-1 0,-5 1-1 16,1 2-1-16,1 0 3 0,1 0-1 0,-1-1-1 15,4 6-1-15,-8-4 0 0,4 4 0 0,-1 0-1 16,0 0 0-16,-6 3-3 0,11 9 0 0,-6-6 1 15,5-6 0-15,-3 11-5 0,7 6 2 0,-7-9 1 16,4 4 0-16,-4-5-4 0,8 10 2 0,-4-5 1 0,0 0 1 16,0 0-2-16,0 0 1 0,0 0 1 0,0 0 0 15,0 0-1-15,0 0 1 0,0 0 1 0,0 0 0 16,0 0 0-16,0 0 1 0,0 0 0 0,0 0 0 16,0 0 1-16,0 0 0 0,0 0 0 0,0 0 0 0,0 0 1 15,0 0 0-15,0 0 0 0,0 0-1 0,0 0 4 16,0 0-1-16,0 0 0 0,0 0-1 0,0 0-2 15,0 0 0-15,0 0 0 0,0 0 0 0,0 0-1 16,0 0 0-16,0 0 0 0,0 0 0 0,0 0 1 16,0 0 0-16,0 0 0 0,0 0 0 0,0 0 2 15,0 0 0-15,-23-15-1 0,10 6 0 0,-5-1-8 16,2 6 1-16,-1 0 2 0,-1 0 0 0,1 0 8 16,-1 6-1-16,0-11 0 0,-1 4-1 0,-4 1-3 0,1-1 0 15,-2 4 1-15,-1-1 0 0,1 7-2 0,-3 2 1 16,-1-7 0-16,0-2 0 0,-9 4-2 0,7 6 1 15,-7-4 0-15,-3 0 1 0,1 1-2 0,1 5 1 16,0-4 1-16,2-1 0 0,-3 4-1 0,8-3 1 0,-4 3 0 16,-2-3 0-16,-1 5 0 0,4 3 0 0,-5-2 1 15,1-2 0-15,-7-1-1 0,10 0 0 0,-3 4 1 16,6-4 0-16,-2-1 0 0,-1 2 0 0,7 2 0 16,-1-1 0-16,1-1 0 0,0-3 0 0,-1 5 0 15,2-2 0-15,-6-1 0 0,4 0 0 0,-3 2 0 16,-2 0 0-16,-3-4 1 0,8 8 0 0,-5-10 0 15,4 3-1-15,-2 0 2 0,3-1 0 0,2 1-1 16,4-3 0-16,-2 1 0 0,3 5-1 0,-3-5 0 16,2 1 0-16,-4-7 0 0,4 10 0 0,-2-7 0 0,3 3 0 15,-8-2 0-15,2 1 0 0,-8 1 0 0,3 2 0 16,0-5-2-16,1 6 1 0,1 0 0 0,1 0 0 16,0-4-5-16,-5 9 2 0,2-2 1 0,5-1 0 15,-3 3-2-15,-4-2 1 0,2-1 1 0,-5-2 1 16,1 6-1-16,0 4 0 0,2-7 1 0,2 2 0 0,-5-2 0 15,3 5 1-15,0-3 0 0,5 0 0 0,-3-3 0 16,3 1 0-16,-8 1 0 0,1-3 1 0,-5 1 0 16,5 3 0-16,-5-2 0 0,-4 0 0 0,0 1-1 15,7-3 0-15,2 3 1 0,2-4 0 0,-1 1-1 16,7 4 0-16,-2-5 0 0,6 1 0 0,-6-4 0 16,8 1 1-16,-1-2 0 0,-4-2 0 0,5 1 0 15,3 3 0-15,-5-1 0 0,2-4 0 0,-8 1 1 0,8 4-1 16,-2-3 0-16,-1-3 0 0,0 2 0 0,3 6 0 15,0-5 0-15,0 2 0 0,1-2-2 0,3 2 1 16,-4-2 0-16,4 1 0 0,0-3-1 0,0 7 0 0,-1-5 1 16,1 5 0-16,-3-5-2 0,7 6 1 0,-7-9 1 15,7 3 0-15,-3 4-1 0,2-4 0 0,0 0 1 16,2 0 0-16,-2-1-1 0,2 10 0 0,0-8 1 16,4 4 0-16,-5-6 1 0,1 12 0 0,5-9 0 15,1-4 0-15,-5 4-4 0,4 4 1 0,2-4 1 16,-2 0 0-16,1-1 3 0,4 7-1 0,-2-6 0 15,1 3 0-15,-1-1-2 0,1-3 0 0,-1-3 1 16,1-2 0-16,-1 5 0 0,0 3 0 0,6-8 0 0,-4 6 0 16,-1-2 3-16,-2 1 0 0,7-5-1 0,0 0 0 15,0 0 0-15,0 0 0 0,0 0 0 0,0 0 0 16,0 0-2-16,0 0 0 0,0 0 0 0,0 0 0 16,0 0 1-16,-9 14 0 0,3-9 0 0,-1 2 0 15,0-4 1-15,2 6 0 0,-3-5 0 0,1 6 0 16,-1-6 11-16,3 4-2 0,-3 0-3 0,-3 0-1 0,3-4-1 15,-1 3-1-15,-1-1-1 0,3-3-1 0,-5 1-11 16,6 2 2-16,-4-2 2 0,0 2 1 0,-2-3 1 16,3 2 1-16,-2 0 1 0,-1 0 0 0,1-1 12 15,2 2-2-15,-5-3-2 0,4 4-1 0,-4-4-16 16,6 3 2-16,-5-4 2 0,5 5 1 0,-4-6 1 0,6 3 1 16,-1-1 0-16,-1 1 1 0,-1-3-1 15,4 0 1-15,-1 2 0 0,6-3 1 0,-5 5 10 0,5-5-2 16,0 0-2-16,0 0-1 0,0 0 2 0,0 0-1 15,0 0-1-15,0 0-1 0,0 0-10 0,0 0 1 16,0 0 2-16,0 0 1 0,0 0-2 0,0 0 1 16,0 0 1-16,0 0 1 0,0 0-2 0,-12 9 1 15,5-4 0-15,1-1 1 0,-6 0 11 0,9 0-2 0,-1 1-1 16,4-5-1-16,0 0-10 0,0 0 1 16,-7 6 1-16,1 1 0 0,6-7-1 0,0 0 1 0,0 0 0 15,0 0 1-15,0 0-1 0,0 16 0 0,-2-10 1 16,0 6 1-16,2-6-2 0,4 7 0 0,-4-13 1 15,9 10 1-15,-9-10-3 0,0 0 1 0,0 0 0 16,8 8 1-16,-8-8-1 0,1 19 1 0,5-11 0 16,-2 0 1-16,1-1-2 0,3 13 1 0,-4-10 0 15,1-1 1-15,-3 10-3 0,7 4 1 0,-6-2 1 0,-1 2 0 16,1 0-1-16,6 7 1 0,-3-4 0 0,-3-2 1 16,2-2 0-16,2 3 0 0,-3-4 1 0,4-2 0 15,-3-1 13-15,2 2-3 0,2-5-2 0,-2 1-2 16,-1-2-1-16,4 2-1 0,-3-4-1 0,-4 1 0 15,1-3 0-15,8 5 0 0,-7-7-1 0,1 4 0 0,-2-6-12 16,-2 2 2-16,5-4 2 0,-3 6 1 0,-2-5 10 16,1-1-1-16,-3-4-1 0,4 9 0 0,-4-9-2 15,0 0-1-15,0 0 0 0,0 0 0 0,0 0 1 16,0 0-1-16,0 0 0 0,0 0 0 0,0 0-8 16,0 0 2-16,0 0 1 0,0 0 1 0,0 0 10 0,0 0-1 15,0 0-1-15,0 0-1 0,0 0-13 0,0 0 3 16,0 0 1-16,0 0 1 0,0 0-12 0,0 0 4 15,0 0 2-15,0 0 3 0,0 0-64 0,0 0 35 16,0 0 19-16,0 0 9 0,0 0-41 0,0 0 23 16,0 0 12-16,0 0 7 0,0 0-72 0,0 0 40 15,0 0 19-15,0 0 11 0,0 0-133 0,0 0 68 0,0 0 35 16,0 0 18-16,19-15-316 0,-2 5 144 0</inkml:trace>
  <inkml:trace contextRef="#ctx0" brushRef="#br0" timeOffset="30132.04">19976 13132 24 0,'0'0'0'0,"0"0"0"0,0 0 0 16,0 0 0-16,0 0 0 0,0 5 0 0,-3 1 0 0,2 1 0 0,-1-2 0 0,2 5 0 0,-3-3 0 0,0 0 0 0,1 7 0 0,1-3 0 0,-3 1 0 16,-1-1 0-16,1 1 0 0,0 0 0 0,-21 29 0 15,13-6 0-15,10-26 0 0,-14 15 0 0,9-5 0 16,4-2 0-16,-1-3 8 0,3-2-2 0,1-5-1 15,0 1-1-15,3 0 1 0,-1-1-1 0,1 0-1 16,3-2 0-16,-5 3 1 0,10-3-1 0,-11-5 0 16,2 7-1-16,3-5 2 0,-2 3-1 0,-3-5-1 15,9 2 0-15,-9-2 3 0,10 1-1 0,-10-1-1 0,6 5 0 16,-6-5 2-16,0 0-1 0,0 0-1 0,0 0-1 16,0 0 5-16,14 7-2 0,-7-2-1 0,-4 3-1 15,-3-8 3-15,9 9-2 0,-4-5 0 0,0 3-1 16,-5-7 1-16,0 0-1 0,0 0 0 0,0 0-1 0,0 0 5 15,0 0-2-15,0 0-1 0,9 6-1 16,-2-4 10-16,2 6-3 0,-4-7-2 0,-5-1-2 0,0 0 12 16,0 0-4-16,0 0-3 0,0 0-3 0,0 0-4 15,9-3-1-15,1-1 0 0,-4 4-1 0,3-3-2 16,4 4 0-16,-9-3 0 0,2 3 0 0,3-2 1 16,0 1 0-16,-3-3 0 0,-6 3 0 0,12 0-1 15,-1 0 0-15,-1-3 0 0,0-3 0 0,-1 3-2 0,-2 3 1 16,1-7 0-16,1 3 0 0,4-4 2 0,-7 4 0 15,6-4 0-15,-2 1 0 0,0-2-3 0,2 3 1 16,-1-1 0-16,3 1 0 0,0-1 2 0,0-1 0 16,1 0 0-16,2 4 0 0,1-2 7 0,1 1-2 0,2 1-1 15,1 0-1-15,1-1-2 0,7 2 0 0,-7-1-1 16,3 3 0-16,-2-3-4 0,4 2 1 0,-1-2 0 16,-2 3 1-16,-2-2 4 0,-4 0-1 0,5-1-1 15,-2-1 0-15,1 4 5 0,-1-3-1 0,5 0-1 16,4 0-1-16,-2-1 3 0,-1 0-1 15,0 1-1-15,4 2-1 0,-1-8-2 0,1 2 0 0,0 1 0 16,-4-1 0-16,6 1-5 0,-3-4 1 0,1-3 0 16,-2 5 1-16,2-6-6 0,1 4 2 0,1-6 1 15,8 2 1-15,-2-2 2 0,0 11 0 0,2-11 1 0,-1-6 0 16,0 7 0-16,-1 9 0 0,-4-11 0 16,-2 9 0-16,1-5 0 0,-4 7 1 0,4-8 0 0,2 7 0 15,3-4 0-15,-5 1 0 0,9-1 0 0,-2-1 0 16,5 0-3-16,-5 3 1 0,1-1 1 0,-3 1 0 15,-1-3-1-15,-7 3 1 0,5-1 0 0,-3-2 0 0,6 1 0 16,0-2 0-16,2 2 1 0,-2-2 0 0,-1 1-5 16,4 2 1-16,-6-2 1 0,-2 4 0 0,1 0 4 15,0-3 0-15,-2-2 0 0,1 2 0 0,-3 3 0 16,-2 2 0-16,6 2 0 0,2-4-1 0,0 3 7 16,1 6-1-16,2-5-2 0,-4 1-1 0,1 2-12 15,-5 2 2-15,0-8 2 0,2 1 1 0,-4 1-8 16,0 3 2-16,1-16 2 0,7 3 2 0,-5 1-1 0,6 5 2 15,-5-12 1-15,5 10 1 0,-5-5-1 0,5 11 0 16,-11-13 1-16,0 2 1 0,3 4 1 0,-5-1 0 16,1 2 0-16,0-1 0 0,-4 1 1 0,1 9 0 15,1-11 0-15,-1 5 0 0,2 4 0 0,2 2 0 0,-3-6 0 16,0 2 0-16,-2 1 9 0,2 6-2 0,-2-5-1 16,-1 1-2-16,-3 1 7 0,2 4-2 15,-7-2-2-15,0 0-2 0,4-2 124 0,-1 6-63 0,-5-7-31 16,1 0-17-16,1 2 14 0,0 2-16 0,3-5-8 15,-6 2-4-15,4-2 15 0,-2 5-8 0,3-8-5 16,-6 4-2-16,2-2 6 0,-4 2-3 16,1-2-3-16,-2 0 0 0,-2 1 2 0,-1 3-2 0,1-2 0 15,-2 1-1-15,-4 3 14 0,0 0-4 16,7-6-3-16,-7 6-2 0,0 0 8 0,0 0-3 0,0 0-3 0,0 0-2 16,0 0 2-16,0 0-2 0,0 0-2 0,0 0-1 15,0 0 0-15,0 0-1 0,0 0-1 0,0 0 0 16,0 0-3-16,0 0 0 0,0 0 0 0,0 0 0 15,0 0 11-15,0 0-2 0,0 0-2 0,0 0-2 16,0 0 1-16,0 0-1 0,12-9-1 0,-3 1-1 16,-1 4-15-16,-1-1 2 0,0 0 2 0,-1 1 2 0,2-1-10 15,-2-1 3-15,-1 2 3 0,-1-1 2 0,-4 5-9 16,10-5 4-16,-1-2 3 0,-4 1 2 0,-2-2-2 16,4 1 2-16,-3 0 2 0,-4 7 1 0,3-16 4 15,1 7 0-15,-2-3 0 0,2 3 0 0,-4-3 5 16,0 2-1-16,1-1 0 0,-1-8-1 0,-1 3 2 0,0 7 0 15,1-5-1-15,-2 6-1 0,-1-3 1 0,1 4-1 16,0-6 0-16,-3 5-1 0,1 4-4 0,3-3 0 16,-3-4 1-16,4 11 1 0,-9-9-140 0,0 8 70 15,1-6 33-15,-2-2 18 0,-4 5-63 0,3 10 40 0,-2-8 20 16,0 5 11-16,-1-8-49 0,-3 12 29 0,3-9 16 16,-4 4 9-16,5-11-28 0,-3 19 16 0,-6-4 9 15,4-4 4-15,3 3-13 0,0 5 7 0</inkml:trace>
  <inkml:trace contextRef="#ctx0" brushRef="#br0" timeOffset="30217.78">23866 12073 24 0,'0'0'1'0,"0"0"0"0</inkml:trace>
  <inkml:trace contextRef="#ctx0" brushRef="#br0" timeOffset="30317.9">23811 11821 30 0,'0'0'-6'0,"0"0"1"0,0 0 1 0,0 0 1 0,0 0 13 16,-29-4-2-16</inkml:trace>
  <inkml:trace contextRef="#ctx0" brushRef="#br0" timeOffset="30485.18">22477 12223 59 0,'0'0'-7'0,"-8"2"2"16,-8 0 1-16,-4 1 1 0,-5 1 0 0,-1 2 1 16,-9-1 1-16,-4-2 0 0,-4 4 0 0,-7-1 0 15,-6 1 0-15,-2-1 1 0,4 8-1 0,-3-3 1 16,-85 14 0-16,27 0 0 0,76-11 0 0,-4-2 0 0,-67 25 0 16,26 1 0-16,9-4-4 0</inkml:trace>
  <inkml:trace contextRef="#ctx0" brushRef="#br0" timeOffset="31481.41">19905 13145 9 0,'0'0'3'0,"0"0"0"0,0 0-1 0,0 0-1 0,0 0 0 0,0 10 0 0,-2-3 0 0,2 1 0 0,0 3-1 0,2-2 0 0,-4 0 0 16,2 0 0-16,3 3 0 0,-2-1 0 0,1-4 0 16,-1 3 0-16,3-1 0 0,-1-2 0 0,-1 0 0 15,4-2 0-15,-2 4 0 0,0-2 0 0,-4-1 0 16,2-1 0-16,1 2 0 0,1-2 0 0,-4-5 0 16,5 7 0-16,-3-1 0 0,2-2 0 0,-4-4 0 0,4 6 0 15,-4-6 0-15,4 10 0 0,-4-10 0 0,0 0 0 16,3 8 0-16,-3-8 0 0,4 5 0 0,-4-5 0 15,0 7 1-15,0-7-1 0,0 11 0 0,4 1 0 16,-4-12 0-16,-2 10 0 0,0-1 0 0,-2-1 0 16,3-3 0-16,4 3 0 0,-7-3 0 0,1 0 0 0,3-5 0 15,-1 8 0-15,1-8 0 0,-1 5 0 0,1-5-1 16,0 0 1-16,0 0 0 0,0 0 0 0,0 0 0 16,0 0 0-16,0 0 0 0,0 0 0 0,0 0 3 15,0 0-1-15,0 0-1 0,0 0 0 0,0 0 7 16,0 0-2-16,0 0-1 0,0 0-1 0,16 0 3 15,0 0-2-15,-2 0-1 0,0-2-1 0,1 1 1 16,-4-1 0-16,3-1-1 0,0-1-1 0,-1-1 0 0,2 3 0 16,-2-2-1-16,4 2 0 0,-6-1 3 0,3 0-1 15,-1-1-1-15,2 2 0 0,-4-2-2 0,3 3 0 16,3-3 0-16,-3 2 0 0,4 1 0 0,-1-3 0 16,3 2 0-16,0 2 0 0,4-3 0 0,4 2 0 0,-3-1 0 15,7 0 0-15,-1 2 0 0,-5 0 0 0,1-2 0 16,1 2 0-16,4-1 0 0,-8 1 0 0,5 0 0 15,-2-2 0-15,-2 1 1 0,-2 0-1 0,5 1 0 16,-2 0 0-16,3 1 3 0,3-2-1 0,-4 0-1 16,-2 1 0-16,1-4 1 0,6 3-1 0,-6 0 0 15,-3-2 0-15,2 2-2 0,0-1 0 0,-5 1 0 16,-1-1 1-16,5 0 0 0,-4-1 0 0,2 1 0 16,-3 1 0-16,2-3-1 0,-1 4 1 0,-1-2 0 15,3 3 0-15,2-5 0 0,4 5 0 0,1-11 0 0,1 5 0 16,-1-1-4-16,3 0 1 0,-2 1 1 0,-1-4 0 15,5 1-3-15,-2 4 1 0,-3-5 1 0,0 4 1 16,1-6-2-16,-1 8 1 0,-1-9 1 0,-1 3 0 16,10-5 0-16,3 14 0 0,-1-9 1 0,0 0 0 15,7 2 0-15,-3 4 0 0,3-8 0 0,-3 4 0 0,-4-7 1 16,5 16 0-16,1-21 0 0,3 5 0 0,7-4-2 16</inkml:trace>
  <inkml:trace contextRef="#ctx0" brushRef="#br0" timeOffset="31556.22">23215 12732 54 0,'0'0'-5'0,"0"0"1"0,12-6 1 0,6 1 0 0,5-2 1 0,4-1 0 0</inkml:trace>
  <inkml:trace contextRef="#ctx0" brushRef="#br0" timeOffset="33536.79">24688 12234 29 0,'0'0'-6'0,"0"0"1"0,0 0 1 16,0 0 1-16,0 0 119 0,0 0-58 0,0 0-28 16,0 0-14-16,0 0-8 0,0 0-4 0,0 0-2 15,0 0-1-15,0 0 0 0,0 0-1 0,0 0 0 0,0 0 0 16,0 0-6-16,0 0 2 0,-16-9 1 0,4 1 0 15,1 2 0-15,4 6 0 0,-3-4 1 0,-1-3 1 16,4 1 1-16,2 9 0 0,-7-8 0 0,5 3 0 16,2 0 8-16,-4 2-2 0,0-5-1 0,4 4-1 0,-1-1 6 15,6 2-2-15,0 0-2 0,0 0-1 0,-11 1-7 16,2 0 0-16,0-5 1 0,1 2 0 0,3 0 8 16,2 10-1-16,-7-10-2 0,10 2 0 0,0 0 1 15,0 0-1-15,0 0-1 0,0 0-1 0,-11-1-4 16,4 9 1-16,-3-12 0 0,4 4 0 0,2 0-3 15,4 0 1-15,0 0 1 0,0 0 0 0,0 0 0 16,0 0 0-16,0 0 1 0,0 0 0 0,0 0 2 16,0 0-1-16,0 0 0 0,0 0 0 0,0 0-2 0,0 0 1 15,0 0 0-15,0 0 0 0,0 0 3 0,0 0-1 16,0 0 0-16,0 0 0 0,0 0 117 0,0 0-59 16,0 0-28-16,0 0-15 0,0 0 39 0,0 0-27 15,0 0-15-15,0 0-6 0,0 0 3 0,0 0-5 16,0 0-2-16,0 0-1 0,0 0 5 0,0 0-3 0,-9-5-1 15,-1 0-1-15,5 3-1 0,5 2-1 0,0 0 0 16,0 0 0-16,0 0 0 0,0 0 0 0,0 0 0 16,0 0 0-16,0 0 0 0,0 0 0 0,0 0 0 15,0 0 0-15,0 0 1 0,0 0 0 0,0 0 0 16,0 0-1-16,0 0 3 0,0 0 0 0,0 0-1 16,0 0 0-16,0 0 7 0,0 0-2 0,-13-15-2 15,4 7-1-15,4 8 7 0,5 0-3 0,0 0-1 16,0 0-2-16,0 0 5 0,0 0-2 15,0 0-2-15,0 0-1 0,0 0 2 0,0 0-2 0,0 0-1 0,0 0-1 16,0 0 1-16,0 0-1 0,0 0 0 0,0 0-1 16,0 0 0-16,0 0-1 0,0 0 0 0,0 0 0 0,0 0 0 15,0 0 0-15,-12-4 0 0,4-1 0 16,4 4 0-16,4 1 0 0,0 0 0 0,0 0 0 0,0 0 0 16,0 0 0-16,0 0-1 0,0 0 0 0,0 0-4 15,0 0 1-15,0 0 0 0,0 0 1 0,0 0-12 16,0 0 3-16,0 0 2 0,0 0 2 0,0 0 0 15,0 0 2-15,0 0 1 0,0 0 1 0,0 0 0 16,0 0 0-16,0 0 1 0,0 0 1 0,0 0-3 16,0 0 1-16,0 0 1 0,0 0 0 0,3-13 0 0,-3 13 1 15,-2-12 0-15,6 2 0 0,-4 10-7 0,0 0 2 16,0 0 1-16,0 0 1 0,0 0-3 0,0 0 1 16,0 0 2-16,0 0 1 0,3-11-122 0,-3 2 62 15,1-2 30-15,-4 1 16 0,3 10-11 0,0 0 14 16,0 0 6-16,0 0 4 0,0 0-13 0,0 0 7 0,0 0 3 15,0 0 3-15,0 0 105 0,0 0-50 0,0 0-25 16,0 0-13-16,0 0 31 0,0 0-21 0,0 0-11 16,0 0-5-16,0 0-2 0,0 0-2 0,0 0-1 15,0 0-1-15,0 0 8 0,0 0-2 0,0 0-1 16,0 0-2-16,0 0-5 0,0 0 1 0,0 0 0 16,0 0 0-16,0 0 1 0,0 0 0 0,0 0 0 15,0 0-1-15,0 0 3 0,0 0-1 0,0 0 0 16,0 0-1-16,0 0 1 0,-7 5-1 0,-3-8 0 15,10 3 0-15,0 0-4 0,0 0 0 0,0 0 1 0,0 0 0 16,0 0-108-16,0 0 55 0,0 0 26 0,0 0 15 16,0 0-20-16,0 0 16 0,-8-15 9 0,4 3 4 15,-1 5-9-15,5 7 5 0,0 0 4 0,0 0 1 0,0 0-2 16,0 0 1-16,0 0 1 0,0 0 1 0,0 0-2 16,0 0 1-16,0 0 1 0,0 0 1 0,0 0 1 15,0 0 0-15,0 0 1 0,0 0 0 0,-5-8-7 16,0-2 2-16,4 0 1 0,3 3 1 0,-4-1-21 15,2 8 5-15,0 0 4 0,0 0 3 0,0 0-47 16,0 0 29-16,4-12 16 0,1 1 7 0,-2 0-9 16,3 5 7-16,-4-1 4 0,2 2 2 0,-4 5 2 15,0 0 1-15,0 0 0 0,0 0 0 0,0 0 28 0,0 0-6 16,0 0-5-16,0 0-4 0,0 0 48 0,0 0-29 16,0-10-16-16,0 10-9 0,0 0 19 0,-4-12-12 15,2 5-6-15,2 7-4 0,0 0-5 0,0 0 0 16,0 0 1-16,0 0 0 0,0 0-9 0,0 0 2 0,0 0 2 15,0 0 1-15,0 0-1 0,0 0 1 0,-4-13 1 16,0 2 0-16,0 2 2 0,-2 6 1 0,1-4 0 16,5 7 0-16,0 0 131 0,-8-7-65 0,-1 1-32 15,3 0-16-15,-1 2 73 0,4-3-44 0,3 7-22 16,0 0-12-16,0 0 20 0,-13-4-16 0,5-1-8 16,1 5-4-16,-1-4 11 0,-1 0-6 0,9 4-4 15,0 0-2-15,0 0 1 0,0 0-1 0,0 0-1 16,0 0-1-16,0 0 0 0,0 0-1 0,0 0 0 15,0 0 0-15,0 0 1 0,0 0 0 0,0 0-1 0,0 0 0 16,0 0 7-16,0 0-2 0,0 0-1 16,0 0-1-16,-5-7 8 0,-4 2-3 0,9 5-2 0,0 0-1 15,0 0 2-15,0 0-1 0,0 0-2 0,0 0-1 16,0 0-6-16,0 0 1 0,0 0 0 0,0 0 0 16,0 0-4-16,0 0 1 0,0 0 1 0,0 0 0 0,0 0 0 15,0 0 0-15,0 0 1 0,0 0 0 0,0 0 0 16,0 0 0-16,0 0 1 0,0 0 0 0,0 0 0 15,0 0 0-15,14-3 0 0,-4-4 0 0,0 6 0 16,-10 1 0-16,12-4 0 0,-2 4 0 0,-2 0-8 16,-1 2 2-16,5-1 2 0,-5 1 1 0,2-2 4 15,4 4 0-15,-7-4 0 0,3 3 0 0,-2-3-16 0,1 3 3 16,-1-3 3-16,-1 0 2 0,2 0-3 16,-2 1 3-16,-6-1 1 0,0 0 2 0,0 0-1 0,13 1 2 15,-13-1 1-15,8 3 0 0,-8-3 0 0,8 3 0 16,-8-3 1-16,0 0 1 0,0 0 11 0,0 0-2 15,0 0-2-15,0 0-1 0,0 0 4 0,0 0-2 0,0 0-2 16,0 0-1-16,0 0 2 0,0 0-1 16,0 0-1-16,0 0-1 0,0 0 14 0,0 0-4 0,0 0-3 15,0 0-2-15,0 0 7 0,0 0-3 0,0 0-3 16,0 0-2-16,0 0-5 0,0 0-1 0,0 0 0 16,0 0 0-16,0 0 2 0,0 0 0 0,-10-8-1 15,1 5-1-15,2-1 9 0,7 4-2 0,0 0-2 16,0 0-1-16,-10-6-8 0,1 2 0 0,0 2 1 15,9 2 0-15,0 0 12 0,0 0-2 0,-9-4-1 0,3 1-2 16,-5 1 7-16,5 1-3 0,-2 0-2 0,2 0-1 16,-3-1 14-16,9 2-4 0,0 0-4 0,0 0-2 15,0 0 5-15,-10-5-4 0,0 3-2 0,5 2-2 16,-3-1 1-16,-2 0-1 0,10 1-2 0,0 0-1 16,-10-3-9-16,-2 3 1 0,5-4 1 0,2 8 1 0,-4-8 2 15,-2 4 0-15,6-2 0 0,5 2 0 0,0 0 1 16,-11 0-1-16,2 2 0 0,3-2 0 0,6 0 0 15,-11 4 0-15,4-4 0 0,2 0 0 0,-2 0 0 16,-1 3 0-16,8-3 0 0,0 0 0 0,-9 0-1 16,1 0 0-16,-2 0 1 0,2 1 0 0,1-1-1 15,-1-1 0-15,-2 1 0 0,2 0 1 0,-2 0-1 16,5 0 0-16,-4 2 0 0,-2 0 1 0,3-2 6 0,0 3-1 16,-6-1-1-16,3 1-1 0,-3-1-13 0,0 0 2 15,-3 3 2-15,-2-1 1 0,-4-2-20 0,6 3 5 16,-9 2 4-16,-1-4 4 0,-2 2-83 0,1 1 46 15,-5 0 23-15,1 2 13 0,-2 3-235 0,2-1 112 16</inkml:trace>
  <inkml:trace contextRef="#ctx0" brushRef="#br0" timeOffset="-212790.41">23694 6703 614 0,'0'0'0'0,"0"0"0"0,0 0 0 0,-19-31 0 15,2 0 0-15,2 4 0 0,1-8 0 0,3 9 0 0,-3 0 55 0,3-2-23 0,1-1-13 0,-5 6-7 0,7-1 18 0,3 3 15 0,-6-2-23 0,8 7-11 0,-8-2 116 0,4 0-61 0,-1 6-30 16,1 1-17-16,-3 3 85 0,10 1-49 0,-6-1-26 0,6 8-13 16,-8-1 46-16,8 1-30 0,-8 1-15 0,6 7-9 15,-3 2 16-15,4 5-11 0,-7 8-6 0,7 7-3 16,-12 8 8-16,10 5-5 0,-4 11-2 0,2 0-2 16,0 6-2-16,7-1 0 0,-2 8 0 0,0 2-1 15,0 13 17-15,10 2-4 0,-5 5-2 0,0-4-3 0,-2 2 8 16,8 18-3-16,-5 1-3 0,-4 1-2 0,-2 1 9 15,6-6-4-15,-9 15-3 0,4 4-2 0,-5 6 6 16,7-12-3-16,-5 5-3 0,5-7-1 0,-2 6-1 16,7-13-1-16,-4-7-1 0,-1-15-1 0,-1-8 8 15,0-9-2-15,-4-12-2 0,2-1-2 0,-5-2-9 16,6-3 1-16,-11-14 1 0,2-9 0 0,-2-3 10 0,4 2-2 16,-5-13-1-16,5-1-1 0,-7 0 19 0,8-5-5 15,-2-3-4-15,-1 0-3 0,-3-3 7 0,3 1-3 16,-6-11-4-16,8-8-2 0,-12-1-10 0,5-1 0 0,-3-17 0 15,0-3 0-15,1-9-14 0,-3-2 3 0,3-4 2 16,2 1 3-16,-1-16-3 0,3 3 2 0,-2-14 2 16,4 9 1-16,-7-8 3 0,3 11 1 0,-2 7 0 15,-1 10 0-15,-1 1 10 0,0 10-2 0,-1 1-1 16,4 3-2-16,-5 5 23 0,6 5-5 0,-3 3-5 16,6 1-4-16,-4 7 30 0,10 9-21 0,-6-5-11 15,5-3-6-15,-2 7 20 0,7 8-11 0,0 0-6 16,-2-13-3-16,2 13-42 0,2 5 14 0,-2-5 7 15,0 0 4-15,4 10-38 0,0 4 25 0,2 0 13 16,2 5 6-16,-2 9-32 0,7 4 16 0,-4 8 10 0,-1 5 4 16,4 7 12-16,-2 8-1 0,4 12-1 0,-3-1-1 15,3 14-10-15,2-5 2 0,3-1 2 0,0-7 1 16,0-4 1-16,-2 6 0 0,5-9 1 0,0-16 0 16,0 2 0-16,-2 3 1 0,3-15 0 0,-1-3 0 15,-6 0 2-15,9-9 0 0,-5-4-1 0,-2-6 0 16,-3-1 0-16,3-5 0 0,-6-1 0 0,2-3 0 0,0-2 1 15,-1-4 0-15,-3-1 0 0,3 0-1 0,0-2 8 16,-4-6-2-16,5-3-1 0,0-7-1 0,5-12 3 16,0-5-1-16,6-14-1 0,4-6-1 0,5-16 2 15,2 2-1-15,17-11-1 0,0-7-1 0,9-17 3 16,2 3-1-16,-2-2-1 0,-8 13-1 0,-5 1 4 16,-6 15-2-16,-2 0-1 0,-12 5-1 0,-1 12-3 15,-4 17 0-15,-1 2 0 0,-1 3 0 0,-9 8 20 0,-6 6-4 16,1 4-4-16,-2 9-2 0,-6-6 13 0,4 8-5 15,-8 2-4-15,4 4-3 0,-5-4-30 0,-1 3 4 0,1 2 4 16,5-1 2-16,-13 6-123 0,7-3 63 0,2 4 32 16,-1 2 17-16,-2 2-128 0,6-5 68 0,2 3 36 15,4-5 20-15,-5-4-325 0,11-3 147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57:06.371"/>
    </inkml:context>
    <inkml:brush xml:id="br0">
      <inkml:brushProperty name="width" value="0.05292" units="cm"/>
      <inkml:brushProperty name="height" value="0.05292" units="cm"/>
      <inkml:brushProperty name="color" value="#FF0000"/>
    </inkml:brush>
  </inkml:definitions>
  <inkml:trace contextRef="#ctx0" brushRef="#br0">3023 10072 21 0,'0'0'0'0,"0"0"0"0,0 0 0 0,0 0 0 0,0 0 0 0,0 0 0 0</inkml:trace>
  <inkml:trace contextRef="#ctx0" brushRef="#br0" timeOffset="398.64">2815 10037 21 0,'0'0'0'0,"0"0"387"0,0 0-176 16,0 0-77-16,0 0-46 0,0 0 20 0,0 0-40 16,0 0-27-16,0 0-17 0,0 0 106 0,-9-4-57 15,9 4-32-15,-7-3-18 0,7 3 53 0,-7-2-35 16,7 2-19-16,0 0-11 0,-5 0 21 0,5 0-16 16,0 0-7-16,0 0-4 0,0 0 6 0,0 0-4 15,7 5-3-15,-2-1-1 0,-3 1 0 0,3 3 0 16,8-1-1-16,-5 4 0 0,-1-3 8 0,7 4-2 15,3 2-2-15,-7 0-1 0,4-1-17 0,1 4 3 16,6 3 2-16,-2-3 1 0,-4 0 7 0,5 3 0 16,1 2 0-16,-2-1 0 0,-5-1 4 0,1 2-1 0,4-4-1 15,-6 2 0-15,0-2-5 0,-2 2 1 0,4 0 0 0,-3-3 0 16,-2-2 6-16,-1 1-1 0,2-1-1 0,-3 2-1 16,-2-5 4-16,1 2-2 0,3 0-1 0,-5-1 0 15,1-3 1-15,-2 3-1 0,5-3 0 0,-5-1-1 16,-2-1 1-16,1 1-1 0,2-3-1 0,-3 0 0 15,2-1-9-15,-3 0 2 0,-1-5 1 0,4 6 1 16,-4-6-175-16,0 0 86 0,0 0 42 0,0 0 23 16,0 0-26-16,0 0 26 15,-2-10 13-15,0 4 8 0,0 1-327 0</inkml:trace>
  <inkml:trace contextRef="#ctx0" brushRef="#br0" timeOffset="833.73">3226 10005 352 0,'0'0'0'0,"0"0"410"0,0 0-186 0,0 0-79 0,0 0-46 0,0 0 3 0,0 0-37 15,0 0-24-15,0 0-17 0,0 0 31 0,0 0-25 0,-5 0-13 16,-1 0-9-16,-2 0 30 0,0 4-19 0,2 1-9 0,-8 1-4 16,5-1-5-16,-5 7 0 0,1-1-1 0,-7 4 0 15,5-2 8-15,0 10-2 0,-6-4-1 0,1 2-1 16,1-3-4-16,2 10 0 0,-3-3 0 0,-3 1 0 15,0-4 13-15,5 5-2 0,3-1-3 0,-5-3-1 16,1-3-12-16,6 4 1 0,-1-2 1 0,1-6 0 16,-1 0 8-16,5 1-1 0,-2-3-1 0,1 0 0 15,0-3 8-15,2 1-2 0,3-5-2 0,-3 2-2 16,1-2-36-16,3 0-24 0,0-3 27 0,1-1 15 16,0 0-256-16,3-3 121 0,0 0 60 0,0 0 35 15,0 0-205-15,10-3 102 16,1-4 54-16,-2 1 36 0,-3-2-63 0</inkml:trace>
  <inkml:trace contextRef="#ctx0" brushRef="#br0" timeOffset="1414.07">3891 9822 155 0,'0'0'0'0,"0"0"472"0,-11 7-215 15,0-5-81-15,0-1-45 0,-2 0-20 0,3 4-31 16,-4-1-26-16,1 1-19 0,-1 0-13 0,0 3-10 0,3-6-5 16,-2 4-4-16,2 0 4 0,1 2-3 0,-1-5-2 0,3 3-1 15,-3-2 10-15,5 3-4 0,1 3-3 0,0-2-1 16,0 0-15-16,0 4 2 0,5 0 3 0,-3 0 1 15,2-1 8-15,2 5 0 0,2-2-1 0,-1 2 0 16,2 0 0-16,1 4 0 0,0-1 0 0,-1 2 0 16,1 0 0-16,4 4 0 0,-3-7-1 0,-1 4 0 15,-1-1 6-15,4 4-2 0,-3-6 0 0,-1-1-1 16,-2 1 5-16,0 4-2 0,-1-2-1 0,-4 1-1 16,1-5 13-16,-2 10-4 0,-4-5-3 0,-3 1-2 15,3-5 7-15,-8 8-3 0,-5-4-3 0,-4-1-2 0,2-1-2 16,3 3-1-16,-8-6-1 0,0-2 0 0,4-2 13 15,1 1-3-15,-1-5-3 0,-6-1-2 0,7-2 8 16,4-2-4-16,2-4-2 0,-5-4-2 0,7 4 1 0,3-5-2 16,3-3-1-16,-2-2-2 0,5 2-8 0,6-6 1 15,3-5 0-15,-1-2 1 0,-1 3 4 0,15 1-1 16,4-11 0-16,-4-1 0 0,1 5-1 0,11-1 0 16,3-6 0-16,4 2 0 0,-9 5 1 0,9-1-1 15,3 0 0-15,-5 4 0 0,-5 0-1 0,11 5 0 16,-6-3 0-16,0 1 0 0,-6 3-6 0,9-1 2 15,-7 4 1-15,-2-4 1 0,-4 5-22 0,3 2 5 16,-2-3 4-16,-1 1 4 0,-2 2-165 0,-1 3 83 16,-1-4 41-16,-2 0 24 0,-1 3-287 0,-3-2 132 15,3-5 65-15,-5 2 40 0,0 3-53 0</inkml:trace>
  <inkml:trace contextRef="#ctx0" brushRef="#br0" timeOffset="1896.87">4528 9573 307 0,'0'0'0'0,"0"0"426"0,0 0-193 0,-8 3-80 0,-3 2-47 0,-2 0-14 0,6 4-32 0,-7 0-22 0,-3-1-16 0,2-1 0 0,0 15-10 15,-1-5-6-15,-4 1-3 0,2-1 5 16,2 13-4-16,-1-2-2 0,-4 1-1 0,1-1 8 0,3 9-3 16,0 2-2-16,-3-2-2 0,6-2-1 0,-3 16 0 15,-1-6-1-15,5 0 0 0,-1-4 0 0,6 13 0 16,-4-8 0-16,5 1 0 0,3-9-4 0,0 5 1 16,4-6 0-16,0-5 1 0,-1-4 6 0,7 2-1 15,-1-7 0-15,0-2-1 0,-1-3 5 0,6-1-1 16,1-6-1-16,-1 0-1 0,-4-3 3 0,6-1-2 15,2-5-1-15,-6-2-1 0,3 0 18 0,4 0-4 16,0-6-4-16,-5 0-3 0,1 1 5 0,4-6-3 16,0-2-3-16,-6 0-2 0,1 0 6 0,-1 1-2 15,-1-6-3-15,-5 0-1 0,0 3 8 0,2 1-3 16,-5-8-3-16,-5 0-2 0,-1 4 67 0,1 6-36 16,-2-9-19-16,-7 1-10 0,4 0 7 0,0 10-7 0,-5-6-4 15,-1 3-2-15,4 1 12 0,-4 8-6 0,0-2-3 16,-3 1-2-16,1 2-27 0,3 8 5 0,-1-7 4 0,-1-1 3 15,-1 3-141-15,8 8 72 0,-1-8 36 0,-1 2 20 16,3-2-359-16,4 12 161 16,5-12 71-16,-4 4 43 0,4-4-59 0</inkml:trace>
  <inkml:trace contextRef="#ctx0" brushRef="#br0" timeOffset="2381">4812 10236 242 0,'0'0'0'0,"0"0"437"0,0 0-198 0,0 0-80 0,0 0-47 0,0 0-42 0,0 0-23 16,0 0-18-16,0 0-12 0,0 0 16 0,0 0-15 0,0 0-9 15,0 0-5-15,0 0-22 0,12-2 9 0,1 0 4 0,-4 2 2 16,2 2 16-16,5 2-5 0,1-4-3 0,3 2-1 15,-4 3-3-15,10 5 0 0,1-7-1 0,-2 0 0 16,-5 2 4-16,7 4-1 0,1-9 0 0,-4 2-1 16,-5-1 5-16,10 7-1 0,0-11-1 0,-6 3-1 15,-5 0-5-15,15 6 0 0,-4-10 1 0,-3 5 0 16,-2 2 0-16,4-3 0 0,0-4 0 0,-4 4 0 16,2 1-1-16,1 9 1 0,3-17 0 0,-6 7 0 15,-4 0-1-15,4 5 0 0,-2-8 1 0,-4 1 0 16,-4 2-29-16,5 5 6 0,-1-6 5 0,-7 0 4 15,1 0-186-15,-2 6 92 0,0-5 47 0,-1 0 26 16,-3-2-225-16,1 6 109 0,-4-6 56 16,-3 2 36-16,7 0-48 0</inkml:trace>
  <inkml:trace contextRef="#ctx0" brushRef="#br0" timeOffset="2771">5486 10042 137 0,'0'0'0'0,"0"0"419"0,0 0-190 16,0 0-79-16,0 0-47 0,0 0-33 0,0 0-25 15,0 0-17-15,0 0-12 0,0 0-6 0,7 6-5 16,5-2-3-16,-2 0-1 0,-1 0 20 0,7 1-9 0,2 0-5 16,-3 1-3-16,1-3 15 0,3 4-7 0,0-3-4 15,-3 1-2-15,2-3 8 0,4 7-3 0,-2-7-3 0,-3 3-1 16,-1-2-1-16,6 1-1 0,-3 1-1 15,-4-3-1-15,0 1 1 0,7 1-1 0,-7-1 0 0,-1-2-1 16,-4 0 1-16,8 3 0 0,-4-4-1 0,-2 3-1 16,-2 0 0-16,2 2 0 0,-4-5 0 0,1 3 0 15,-4-3 2-15,1 3 0 0,-1-2-1 0,-5-1 0 16,9 3 38-16,-2-1 31 0,-7-2-35 0,0 0-17 16,4 5 45-16,-2 0-31 0,-2-5-16 0,-1 7-9 15,1-7 32-15,-4 9-19 0,0-2-9 0,-5-3-5 16,3 1 17-16,0 9-9 0,-7-4-5 0,-1 3-4 15,0-1-22-15,-1 4 3 0,-2 0 3 0,-1 6 2 16,3-4-83-16,-3 4 44 0,-2-1 23 0,3 2 12 0,2-2-257 16,-4 1 121-16,4-2 59 15,-4 3 35-15,1-3-55 0</inkml:trace>
  <inkml:trace contextRef="#ctx0" brushRef="#br0" timeOffset="31630.63">1483 11287 1136 0,'0'0'0'0,"0"0"0"0,0 0 0 0,0 0 0 0,0 0 0 0,0 0 5 0,0 0-2 0,0 0-1 0,0 0-1 0,0 0 5 0,0 0-2 0,0 0-1 0,0 0 0 16,0 0 7-16,6 12-2 0,2-1-1 0,-2 4-2 15,-3-2 23-15,8 10-6 0,1 2 18 0,-2 5-20 16,1-3 7-16,-1 7-13 0,4 1-7 0,-3 4-3 16,0-6 18-16,-2 6-9 0,4-4-4 0,-3 1-4 15,-1-6 10-15,1 1-3 0,-1-4-3 0,-3-3-2 16,2-3 5-16,-1 2-3 0,0-8-2 0,0 0-1 0,-2-2 12 15,2-5-4-15,0-4-3 0,1-6-2 0,-2 2 10 16,1-5-4-16,5-6-3 0,-3-1-3 0,-1-1 0 16,5-6-2-16,7-7-2 0,-6-2-1 0,3 2 7 0,0-10-2 15,5-3-2-15,-3-3-1 0,-1 6-4 0,0-2-1 16,1-4 0-16,0 5 0 0,-3 5 6 16,0-3-1-16,-1 1-2 0,-1 5 0 0,-4 4-14 0,3-1 2 15,-1 3 2-15,1 0 1 0,-3 5-14 0,-2-1 4 16,3 3 4-16,-3 2 2 0,0 1-180 0,-1 3 89 15,2 1 44-15,-2 5 25 0,-2-2-28 0,1 4 27 16,-1 4 15-16,-4 4 9 0,3-2-308 0</inkml:trace>
  <inkml:trace contextRef="#ctx0" brushRef="#br0" timeOffset="31999.91">2079 11766 329 0,'0'0'0'15,"0"0"271"-15,0 0-128 0,5 8-60 0,2 1-35 16,-2 0-17-16,0 0-14 0,0 2-8 0,1-3-4 16,-1 1-33-16,4-2 14 0,-1 0 6 0,-1-3 4 15,0-1 31-15,-1-3-11 0,6-1-6 0,-4-4-3 16,-1 4 17-16,4-9-5 0,-1 1-4 0,-1-2-4 15,0-1 39-15,1-2-25 0,6-7-13 0,-6 0-6 0,3 3 8 16,-5-8-6-16,8-1-4 0,-7 5-1 0,0-1 17 16,-1-2-7-16,-1-2-4 0,-2 1-2 0,-3 5 3 0,0 1-2 15,2-3-1-15,-4 2-2 0,0 4 102 0,-7 2-52 16,3 2-27-16,-1 0-13 0,-2 1-2 0,-4 7-7 16,4 2-2-16,-7 3-2 0,5 0 18 0,-5 8-7 15,3 2-5-15,-7 3-3 0,5-1-5 0,-5 6 0 16,4 3 0-16,-1 2 0 0,1-1-180 0,0 1 87 15,1 1 43-15,3 0 23 0,1-3-276 0,3 1 130 16,2 1 63-16,1-4 40 0,0-2-48 0</inkml:trace>
  <inkml:trace contextRef="#ctx0" brushRef="#br0" timeOffset="32482.94">2561 11477 194 0,'0'0'0'16,"0"0"383"-16,0 0-174 0,0 12-77 0,-1 4-46 15,1-3-35-15,-2 4-20 0,0 2-13 0,-3-1-8 16,4-3 81-16,-3 5-43 0,-1-2-22 0,-2 0-12 16,1-2 27-16,2 3-20 0,-1-3-11 0,-4 0-5 15,2-2 49-15,0 2-14 0,2-4-19 0,-4-1-11 16,2-1 16-16,3 2-13 0,1-5-5 0,-2-1-4 15,-1 1 19-15,2-2-8 0,4-5-6 0,0 0-3 0,0 0-26 16,0 0 5-16,4-9 3 0,2 2 2 0,-2 0-2 16,4-2 2-16,-1-5 2 0,2-3 2 0,0 4-2 0,1-5 1 15,4-3 2-15,1-4 1 0,-4 4 3 16,4 1 1-16,-1 0 0 0,0-2 0 0,-3 6-4 0,3 0 0 16,2 2 1-16,-2 1 1 0,-7 3 10 0,5 3-2 15,-1 1-1-15,-1 0-1 0,-1 0 2 0,-1 8-1 16,4 0-1-16,-5 2-1 0,0 0 4 0,2 6-2 15,-1-2-1-15,-4 1-1 0,0-1 9 0,2 6-3 16,0-1-2-16,-3-1-1 0,-1-1-3 0,-2 3-1 16,5-3 0-16,-3 1-1 0,-1 0 4 0,-1 1-1 15,4-3-1-15,-5 0 0 0,-1-1 12 0,2-1-3 16,2 3-3-16,-4-3-2 0,1 0-4 0,1 0 0 16,0 1-1-16,-1-3 0 0,-2-2 0 0,2 3 0 15,1-7-1-15,0 9 0 0,0-9-179 0,0 9 87 16,0-9 41-16,5 3 23 0,-5-3-27 0,6 4 26 15,3-4 13-15,-4-1 8 0,0 0-324 0</inkml:trace>
  <inkml:trace contextRef="#ctx0" brushRef="#br0" timeOffset="32981.86">3568 11248 381 0,'0'0'0'0,"0"0"319"0,0 0-148 0,0 0-68 0,0 0-40 0,0 0 59 0,0 0-49 0,0 0-31 0,0 0-18 0,0 0 32 0,-1 14-26 0,-3 1-14 15,-4 0-8-15,2 1 32 0,1 9-20 0,-7-1-9 0,1 5-5 16,-3-1 26-16,3 5-13 0,-6 0-7 0,-1-1-4 16,2-4-8-16,-2 5 0 0,5-4 0 0,-5-2 0 15,4-3 0-15,3 4 0 0,1-8 0 0,-4-1 0 16,4-4-3-16,1 3 0 0,4-5 1 0,0-5 0 16,-2-1-187-16,6-1 91 0,1-6 45 0,0 0 24 15,0 0-151-15,1-6 80 0,4-2 43 0,0-3 24 16,-2 1-194-16,8-9 96 15,1-8 51-15,1 2 32 0,-3 2-47 0</inkml:trace>
  <inkml:trace contextRef="#ctx0" brushRef="#br0" timeOffset="33668.62">3699 11214 105 0,'0'0'0'0,"0"0"337"0,0 0-156 16,0 0-71-16,0 0-41 0,-1 10-23 0,1 2-19 15,-1-2-12-15,-1-2-7 0,1 1-8 0,0 5 0 16,1-6 0-16,-2-1 0 0,0-1 12 0,2 6-5 15,-1-4-3-15,-1-3-1 0,1 1 30 0,1-1-11 16,0-5-4-16,-1 7-4 0,1-7 31 0,-5 7-23 16,5-7-11-16,0 0-5 0,-4 2 10 0,4-2-7 15,0 0-4-15,0 0-2 0,0 0 0 0,0 0-1 16,0 0-1-16,0 0 0 0,0 0-8 0,0 0 1 16,0 0 2-16,0 0 1 0,0 0-10 0,0 0 3 15,2-7 2-15,-2 7 2 0,4-8-3 0,-4 8 2 16,8-5 2-16,-8 5 1 0,4-7 18 0,-4 7-3 0,4-5-3 15,-4 5-1-15,2-6-2 0,-2 6-1 0,5-5-1 0,-5 5-1 16,1-7-2-16,-1 7 0 0,7-4 0 0,-7 4 0 16,0-7 5-16,0 7-1 0,4-2-1 0,-4 2 0 15,1-5 6-15,-1 5-2 0,0 0-1 0,2-5-1 16,-2 5 92-16,0 0-48 0,0 0-24 0,0 0-12 16,0 0 27-16,0 0-20 0,0 0-9 0,0 0-5 15,0 0 12-15,0 0-7 0,0 0-4 0,0 0-3 16,0 0 7-16,0 0-2 0,0 0-2 0,0 0-1 15,0 0-12-15,0 0 1 0,0 0 1 0,0 0 1 16,0 0 7-16,0 0-1 0,0 0-1 0,5 6 0 16,-2 0 4-16,3 7-1 0,-2 0-1 0,0 1-1 0,0-2 6 15,1 10-2-15,1-2-2 0,-1 5-1 0,-1-5 4 0,1 9-2 16,2-2-1-16,-1-4-1 0,-1 0-2 0,1 1 0 16,2-4-1-16,-5-2 0 0,0-1 15 0,5-1-4 15,-4-2-2-15,-2-4-3 0,2 0 23 0,4 0 25 16,-6-5-27-16,0 2-15 0,-2-1 7 0,6-1-10 15,-6-5-4-15,4 2-3 0,-4-2 9 0,7-1-5 16,0-5-2-16,-5 0-2 0,1-1 10 0,5-3-3 16,0-6-2-16,-1-5-1 0,-2 1-11 0,10-1 1 15,-3-10 1-15,2-1 0 0,-6 2-3 0,13-4 1 16,-2-4 1-16,-3 1 1 0,1 5 6 0,3-1-1 16,1-3-1-16,-5 5 0 0,-1 3 0 0,1 2-1 15,-2-1 0-15,-4 4 0 0,1 5 5 0,-3 4-1 16,1-2-1-16,-5 5-1 0,-2 1-13 0,2 2 2 15,-3 2 2-15,-1 2 1 0,0 4 3 0,0 0 1 0,0 0 0 16,-6-3 0-16,6 3-39 0,-5 6-32 0,1-1 35 0,4-5 18 16,-6 5-205-16,3 2 102 0,3-7 51 0,-1 8 30 15,1-8-259-15,0 8 121 16,0-8 62-16,0 7 39 0,0-7-41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42:14.841"/>
    </inkml:context>
    <inkml:brush xml:id="br0">
      <inkml:brushProperty name="width" value="0.05292" units="cm"/>
      <inkml:brushProperty name="height" value="0.05292" units="cm"/>
      <inkml:brushProperty name="color" value="#FF0000"/>
    </inkml:brush>
  </inkml:definitions>
  <inkml:trace contextRef="#ctx0" brushRef="#br0">9092 8258 976 0,'0'0'0'0,"0"0"0"0,0 0 0 0,0 0 0 0,-11-28 0 0,4 9 0 0,0-5 0 0,0 10 0 0,3-2 1 0,-2 5-1 0,-1-3 0 0,-5 6 0 0,4 4-9 0,-6-2 3 0,-1 3 1 0,-7 3 1 0,3 9 8 0,-8-3-1 0,6-2 0 16,-6-4-1-16,3 4 13 0,-5 5-3 0,4-13-3 16,0-1-2-16,1 8 8 0,-4-2-3 0,0-5-2 15,-6-12-3-15,6 9 13 0,2 7-4 0,-9-9-4 16,-9-2-2-16,6 4 93 0,-4-2-50 0,3-1-25 16,1-3-14-16,-2 1 78 0,3 11-44 0,2-8-23 0,-1 4-12 15,-7 3 53-15,-2 0-33 0,-4 2-16 0,-5 0-9 16,0 7 19-16,-1 0-13 0,7 7-6 0,-2-3-3 15,4 1 4-15,-3 0-4 0,3-4-1 0,-7 2-2 16,12 3 10-16,0 2-2 0,-1-4-3 0,-5-9-1 16,10 9-9-16,-2 4 0 0,10-4 1 0,-3-6 0 0,1-1 1 15,1 3 0-15,6-3 0 0,-4-3 0 0,2-1 0 16,3 0 1-16,-1 0 0 0,-2-4 0 0,3 8-1 16,1-4 1-16,-3-2 0 0,-5 2 0 0,4 7-1 15,-1-1 1-15,7 2 0 0,-6 2 0 0,5 3-2 16,2 1 1-16,1 6 0 0,-3-11 0 0,5 9 13 15,4-1-3-15,1 0-2 0,1-1-1 0,3 5-15 16,-4 0 2-16,7-1 2 0,0 4 1 0,3 3 7 0,0 5 0 16,1-1-1-16,1 1 0 0,-1 8-12 0,-1 4 2 15,3-5 1-15,0 0 2 0,0 2 8 0,1 2 0 16,4-4-1-16,-4 1 0 0,2 1-10 0,-5 0 2 16,4 2 1-16,2 5 1 0,-2 5 1 0,-4 5 0 15,6 0 1-15,-4-4 0 0,0 4 3 0,-6-7 0 0,8 4 0 16,-4-4-1-16,0 6 1 0,-4 10 0 0,6-2 0 15,-5 0-1-15,2-3 2 0,-3 2-1 16,4-4 0-16,-4 0 0 0,2-1 1 0,-2 11-1 0,3-1 0 16,-7-2 0-16,3 5 11 0,-2-2-2 0,4-2-3 15,-2-5-1-15,-1 3-9 0,0-4 1 0,4 3 0 16,-4-11 1-16,3 9 0 0,-5-1 0 0,4-4 0 16,0-8 0-16,1-2 3 0,-1-5-1 0,4-2 0 15,0-1 0-15,1 1 5 0,-2-2-2 0,8-2 0 0,1-7-1 16,-2 3 3-16,-2-5-1 0,9 2-1 0,-5-2-1 15,2 2 1-15,2 1 0 0,2-7-1 0,-2-5-1 16,1 1 1-16,3 3-1 0,4-4 0 0,-8 0-1 16,7-3 0-16,-4 1 0 0,2-1 0 0,-3 0 0 15,5-2-2-15,-5 1 0 0,6-2 0 0,-5 3 0 0,7-5-5 16,-3-1 2-16,4 0 0 0,-4 1 1 0,8-2-3 16,-3-1 2-16,4-2 1 0,1-4 0 0,7-2 0 15,-4 2 0-15,11-4 1 0,-8 2 0 0,16-3 10 16,-5 3-2-16,4-5-1 0,-5 4-1 0,9-2 1 15,-10 2-1-15,10-1-1 0,-7 3-1 0,7-1-9 16,0 5 2-16,7-5 1 0,-9 4 1 0,5 1 9 16,-6 2-1-16,6 4-1 0,-8-3-1 0,9 4 0 0,-7 3-1 15,11 1 0-15,1-2-1 0,3 2-19 0,1 5 4 16,2-5 3-16,-10 6 3 0,10-3-5 0,-4-3 3 16,7-5 2-16,-5 1 2 0,9 3-3 0,-9 8 2 0,6-18 2 15,-1 2 1-15,8 1-1 0,-3 0 1 0,1-6 1 16,-3 3 1-16,2-2 0 0,-6 1 1 0,19 5 0 15,-6 2 0-15,8-5 1 0,-11 4 0 16,7-6 0-16,-2 4 0 0,12-2 1 0,-13 2 0 0,6-3 0 16,-11-1 0-16,6 4 0 0,-3 3 0 0,17-4-1 15,-3-2 0-15,3-2 1 0,-5 4 0 0,10-10-1 16,-6-3 0-16,6 1 1 0,-11-3 0 0,4-2 0 16,-4-1 0-16,9 0 12 0,-3 9-3 0,-3-10-2 15,-8 7-2-15,4-9-10 0,-2-2 1 0,1 0 1 0,-12 0 0 16,-3-1 14-16,-11 6-3 0,4-3-2 0,0 7-1 15,7-9-6-15,-5 7 0 0,1-3 0 0,-11 2 0 16,4-1 1-16,-11 9 0 0,7-15 0 0,-6 4-1 16,6 3 13-16,-1 9-3 0,-4-9-2 0,-4 4-2 15,-4 0-10-15,-6 9 1 0,1-12 0 0,-10 3 1 0,3-2 0 16,-7 5 0-16,3-6 1 0,-5 5 0 0,3 0 0 16,-2 3 0-16,-3-3 0 0,-2-1 1 0,-1 0 0 15,-6 8 0-15,1-9 0 0,-8 5 0 0,6-4-1 16,-2 6 0-16,-5-5 1 0,-7 3 0 0,4-5 0 15,2 9 0-15,-3-7 0 0,-5 4 0 0,5-8 0 0,-5 8 0 16,2-11 0-16,-2 11 0 0,1-9 1 16,-1 9 0-16,2-7-1 0,-7 1 0 0,5-2 2 15,0 3 0-15,0-4-1 0,-4 2 0 0,3-2 0 0,-1 1 0 16,-1-5 0-16,-2 4 0 0,4-4-2 0,-3 0 1 16,1-6 0-16,-4-2 0 0,3-1 4 0,-1 6-1 15,1-17 0-15,-5 3-1 0,1-3-13 0,0 2 2 0,0-7 2 16,-9-8 2-16,6 7 12 0,-2 4-1 0,1-1-2 15,-6 0-1-15,1 1-7 0,3 1 1 0,-2-4 0 16,0-1 1-16,1 1 16 0,-4 13-3 0,8-15-2 16,-6 0-2-16,4-2 8 0,-1 0-3 0,0-2-3 15,2 0-2-15,-1-1 11 0,3 3-4 0,-2 1-3 16,-2-7-2-16,6 4-8 0,1-1 0 0,-2-19 0 16,-1-3 0-16,4 0 7 0,4 4-1 0,-3 3-2 15,2 5-1-15,-1-5 0 0,4 5-1 0,-5-14 0 16,-2 0-1-16,5-5-8 0,-2 8 2 0,-1-4 0 0,-3 8 1 15,2-4 10-15,0 12-2 0,0-14-1 0,-1 12-1 16,-5-8 22-16,0 1-6 0,-1 5-4 0,1 9-3 16,2 1 2-16,-6 6-3 0,7 3-3 0,0 4-1 15,-2-4 12-15,-6 11-4 0,8-12-3 0,0 4-2 16,-1-6-10-16,-4 8 0 0,6-3 0 0,-3-3 0 0,3-2-8 16,-6 5 2-16,5 2 1 0,-6 2 1 0,6 2-4 15,-1 2 1-15,0 2 2 0,0 5 1 0,-4-1 8 16,-1 3-1-16,2 2-1 0,1-4 0 0,-4-2-10 15,-2 10 2-15,0-5 1 0,-2 1 1 0,1 1 8 16,-7 1-1-16,2 1-1 0,-2-3 0 0,-4 2-5 16,-4 7 1-16,3-6 1 0,2-2 0 0,0 6-1 15,-3-2 1-15,3 0 0 0,2 1 0 0,-1 4-24 0,2 0 6 16,1-3 4-16,4 2 3 0,-6-2-3 0,4 3 3 16,-2 1 3-16,-1-2 2 0,-2-2 1 0,-3 5 2 15,-6-1 1-15,1-2 0 0,-8 4-3 0,-1 0 2 16,1 3 0-16,2-5 1 0,-5 2 1 0,2 1 0 0,-7 2 1 15,0-3 0-15,-4 3 3 0,1 1 0 0,-3 0-1 16,6-8 0-16,-3 5-6 0,3 1 1 0,-2-1 1 16,1 3 0-16,-7 0 9 0,-2 0-1 0,-8 1-1 15,1 0-1-15,2 1 0 0,2 1-1 0,-4 4-1 16,-12-7 0-16,3 7-7 0,-6 3 1 0,11-3 1 16,0-1 1-16,1 3-3 0,-5 3 1 0,-4 1 1 15,-7-5 1-15,-2 10 4 0,5 1 0 0,-2-2 0 16,-4-8 0-16,3 8-3 0,-5-5 0 0,14-3 1 0,7-3 0 15,-6 2 1-15,2-4 0 0,2-3 0 0,-3 4 0 16,-2-8 0-16,9 8 0 0,-4-8 0 0,7 3 0 16,1 1 1-16,-2-2-1 0,-4-1 0 0,1 2 0 15,3-3 2-15,4 8-1 0,-1-14 0 0,1 4 0 16,4 1 0-16,-2 8 0 0,6-9 0 0,-2 6-1 0,5-7-1 16,1-1 0-16,9 8 1 0,4-8 0 0,-1-1-8 15,11 2 2-15,-7-3 1 0,8 1 1 0,-3-1-204 16,-2 0 99-16,5 0 49 0,-4 0 26 0,0-12-318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31:35.202"/>
    </inkml:context>
    <inkml:brush xml:id="br0">
      <inkml:brushProperty name="width" value="0.05292" units="cm"/>
      <inkml:brushProperty name="height" value="0.05292" units="cm"/>
      <inkml:brushProperty name="color" value="#FF0000"/>
    </inkml:brush>
  </inkml:definitions>
  <inkml:trace contextRef="#ctx0" brushRef="#br0">15084 3881 1104 0,'0'0'0'0,"0"0"0"0,0 0 0 0,0 0 0 0,0 0 0 0,9-6 47 0,0 1-19 0,1 1-12 0,3-1-6 16,-4 0 70-16,7 3-40 0,0-1-19 0,-2 0-11 0,2 2 2 0,-1 1-6 15,5-3-3-15,-1 3-1 0,-4 0 9 0,1 3-4 16,2-3-3-16,-6 0-1 0,-1-3 7 0,2 7-2 16,-3-4-2-16,-2-1-1 0,-1-2 11 0,2 6-4 15,-5-7-2-15,-4 4-2 0,0 0-8 0,1-6 0 16,-3 1 0-16,2 5 0 0,-4-8-10 0,-4 2 2 15,2-2 2-15,0 3 1 0,-2 0-3 0,-1 0 2 16,1-3 1-16,-1 3 1 0,1 0 5 0,1 3 0 16,2-1 0-16,-2 3-1 0,1 0-6 0,1 3 1 0,2 4 1 15,-1-2 1-15,0 2 2 0,-1 4 0 0,2 5 0 16,-1-2 0-16,3-2-7 0,0 4 2 0,0 5 1 0,-2-3 1 16,3 1 9-16,-2 1-1 0,-1 2-1 15,0 1 0-15,0-3 5 0,0 1-1 0,1 0-2 16,-2-5-1-16,2 0-4 0,-4 3 0 0,0 2 0 0,1-3 0 15,0-3 1-15,-3 3 0 0,-3-2-1 0,2-2 0 16,0-4 9-16,-3 6-2 0,2-1-1 0,-4-3-1 16,4-1-6-16,-4 3 0 0,5-2 0 0,-4-3 0 15,3 1-3-15,-1 1 1 0,-1 1 1 0,3-2 0 16,-2 0 11-16,5-1-2 0,-1-1-2 0,-2-4-1 16,3 1-3-16,2 1 0 0,0 2 0 0,1-3-1 15,-3-1 8-15,6 3-1 0,2-2-2 0,-2-5-1 0,4 7-1 16,1-3-1-16,1 1-1 0,3 0 0 0,0-1 2 0,2-1 0 15,6-1-1-15,-3 1 0 0,-2-2 7 0,6 2-2 16,-1 0-1-16,-1-1-1 0,-4 1 3 0,4-2-2 16,2 2-1-16,-5-2-1 0,1 0-2 0,-3 0 0 15,4-1-1-15,-3 0 0 0,-2 0-45 0,0-3-35 16,3 0 38-16,-5-3 19 0,1 0-206 0,1-2 102 16,0-2 52-16,0-4 31 0,-2 3-199 0,1-3 98 15,1-3 54-15,-1 5 33 0,0 0 24 0</inkml:trace>
  <inkml:trace contextRef="#ctx0" brushRef="#br0" timeOffset="614.54">15515 4198 299 0,'0'0'0'0,"0"0"263"0,0 0-125 0,0 0-59 0,0 0-33 0,0 0 73 0,5 6-52 0,-1 1-29 0,-2 1-17 0,0 0 48 0,-2 2-33 0,1 3-16 0,1 0-10 0,-1-1 62 0,-5 2-35 0,3 0-18 0,-2-1-10 16,3-1 9-16,-2 3-8 0,0-2-5 0,-1-3-2 15,1-2 12-15,1 2-5 0,-1-3-4 0,0 0-2 16,0 0 11-16,2-7-3 0,4 4-2 0,-4-4-3 16,0 0 5-16,10-7-2 0,-5 1-2 0,0-5-2 15,1 3-6-15,2-3 0 0,1-5 0 0,2 4 0 16,-3 0-1-16,2-6 0 0,1 2 0 0,-2 1 0 16,0 0 1-16,1 3 0 0,-2 0 0 0,2 1 0 15,-2 1 3-15,-2 4 0 0,3 2-1 0,-2-2-1 16,-2 3-5-16,-2 5 1 0,4-1 1 0,-1 2 0 0,-6-3 3 0,6 10 0 15,-2-3 0-15,0-1-1 16,-1 1 2-16,2-1 0 0,0 0-1 0,-1 0 0 0,-1-1 4 16,3 0-1-16,1 1-1 0,1-1 0 0,-4-1-11 0,5 1 2 15,2-5 1-15,-3 0 1 0,0-1-3 0,4 2 1 16,2-6 2-16,-4-2 1 0,2 2 3 0,2 2 0 16,2-3 0-16,-6 0 0 0,2 1 2 0,3 0-1 15,-1-1 0-15,-4-1 0 0,3-1-7 0,-4 2 1 16,1 3 1-16,-1-1 1 0,-3 2 3 0,-1-1 0 15,2 2 0-15,-7 1 0 0,7-4 0 0,-7 4 0 16,5 0 0-16,-5 0 0 0,0 0 2 0,0 0-1 16,-1 8 0-16,1-8 0 0,-4 6 0 0,3 1 0 15,0-1 0-15,-1 0-1 0,-1-1 7 0,1 6-2 16,4-2-1-16,-2-1-1 0,0-1-2 0,3 5 0 16,0-2 0-16,1 2-1 0,-2 0 7 0,3-1-1 0,0 0-1 0,2-3-1 15,-2 1 6-15,0 3-3 0,1-4-1 16,1 2-1-16,-1-3 8 0,-1 2-3 0,0-2-2 15,-1 0-1-15,1-1 15 0,-1-1-5 0,-3 0-4 0,1 2-2 16,-2-7 42-16,-2 10-26 0,-3-6-14 0,-1 0-7 16,1 1 9-16,-3-1-7 0,-1-1-3 0,2 0-2 15,0-2-27-15,-4 2 8 0,1-1 6 0,2-4 2 16,-2 2-139-16,1-3 71 0,1 2 35 0,-2-6 19 16,2 2-299-16,3 0 137 15,3-4 66-15,-2 2 41 0,1-2-36 0</inkml:trace>
  <inkml:trace contextRef="#ctx0" brushRef="#br0" timeOffset="782.35">16112 4279 445 0,'0'0'0'0,"0"0"230"0,10 0-110 0,4 0-53 0,-3 0-30 0,3 0-3 0,2-2-16 0,4 2-8 0,-1-4-5 0,-2-1 4 0,3 5-4 15,0-3-2-15,-1 0-2 0,-5-2-36 0,4 4 13 16,0-1 8-16,-7-2 4 0,2-1-261 0,-3 2 122 15,2-3 60-15,-2-1 35 0,0 0-28 0</inkml:trace>
  <inkml:trace contextRef="#ctx0" brushRef="#br0" timeOffset="1764.78">16526 3861 154 0,'0'0'0'0,"0"0"410"0,-5 18-186 0,1 1-79 0,-2 1-46 16,-2-3 17-16,2 11-41 0,1 2-28 0,-1-2-19 16,-1-1 7-16,3 5-15 0,-1 3-10 0,3-5-5 15,-1-4 18-15,3 4-11 0,0-2-6 0,1-3-3 16,1-4-13-16,-2 0 4 0,2-1 2 0,2-3 2 16,0-4-135-16,-2-2 67 0,4-2 33 0,-1-5 18 15,-2 0-135-15,3 0 71 0,1-8 37 0,2 2 21 16,-4-3-195-16,2 0 96 15,3-4 51-15,-4-1 30 0,-2 2-48 0,5-4 39 0,-2-1 23 0,0-1 14 16,-3 0-46-16,2 2 29 0,0 1 15 0,-2 2 9 16,0 1 249-16,0 2-110 0,1-1-54 0,-3 2-32 0,3 0 40 0,-1 3-37 15,1 2-21-15,-1 2-13 0,1-2 115 0,2 5-60 16,-2 2-31-16,-1 2-17 0,1-2 70 0,0 4-43 16,2 1-22-16,0 3-13 0,-4-6 85 0,4 7-47 15,-1 1-24-15,-1-1-13 0,-1-2 29 0,-1 3-21 16,0 5-11-16,1-4-6 0,-1-2 12 0,-1 1-7 15,-2 1-4-15,0-1-3 0,2-1 106 0,-4-3-53 16,2 1-27-16,-2-5-15 0,1 1 29 0,-1-3-21 16,2-1-10-16,0-6-6 0,0 10 83 0,0-10-44 15,9-4-21-15,-5 1-12 0,-1-1 15 0,3-6-13 16,4-2-6-16,-1-5-4 0,-3 5 5 0,7-6-3 16,0-4-2-16,2-2-2 0,-5 2 6 0,7 1-1 0,1-3-2 15,-3 4-1-15,0-1-2 0,-2 8-1 0,1-3 0 16,-3 4 0-16,-1 1-38 0,-1-1-31 0,1 2 34 15,-2 3 16-15,-3-3-94 0,1 8 53 0,1-2 28 16,-1-3 15-16,-2 1-198 0,4 5 97 0,-2-2 49 0,0-1 29 16,-2 2-122-16,3 2 69 0,0-2 38 0,-2 2 23 15,-1 0-135-15,2 2 71 0,0-2 40 0,-1-2 24 16,-5 2-31-16,10 0 28 0,-5 0 16 0,0 0 8 16,3 0 70-16,-3 2-29 0,0-2-15 0,1-2-9 15,-1 2 90-15,0 0-47 0,-5 0-24 0,8-1-13 16,-8 1 118-16,9 0-62 0,-2 0-32 0,-3-3-17 15,0 3 32-15,0 4-25 0,-4-4-13 0,9 4-8 0,-9-4 102 16,6 6-52-16,-3-2-27 0,-3-4-14 0,3 8 43 16,-3-1-28-16,2 0-15 0,-2 3-8 0,0-2 34 15,0 4-19-15,1-1-10 0,-1-1-5 0,0 0 19 0,3 3-10 16,-1 0-5-16,2-1-4 0,-3-2 11 0,2 2-4 16,1-1-3-16,-1-1-2 0,1-1 6 0,4-2-3 15,1 0-3-15,-3-5-2 0,0 0 8 0,5 0-3 16,-2-4-2-16,-1 0-3 0,4 2 9 0,-2-5-4 15,4-2-2-15,-3-2-3 0,1 1 6 0,1-3-3 16,1-1-2-16,-5 4-2 0,2-1 4 0,2-1-2 16,-2-2-1-16,-3 0-2 0,-1 1-4 0,5 7 0 15,-6-5 0-15,1 1 0 0,1-1 5 0,-1 4-1 16,-5 2-1-16,1-3-1 0,1 2-6 0,-4 4 1 16,0 0 1-16,4 2 0 0,-4-2-4 0,0 0 1 15,1 9 1-15,-1-9 1 0,-1 7 3 0,1 0 0 16,0 1-1-16,-3-4 0 0,3-4 4 0,0 11 0 0,1-4-1 15,-1-7-1-15,2 8-8 0,3 0 2 0,-2-3 1 0,-3-5 0 16,5 5 7-16,-1-1-1 0,3-2 0 0,-7-2-1 16,9 0-1-16,-3 0 0 0,0 0 0 0,3 0 0 15,-1 0-5-15,-2-1 0 0,4-2 1 0,-2-1 1 16,0 1-36-16,-1 1-31 0,2-1 34 0,-1-1 17 16,-1 0-197-16,2 4 98 0,-4-1 49 0,3-3 29 15,0 1-257-15,-2 1 120 16,0 0 61-16,2 1 39 0,-2-1-59 0</inkml:trace>
  <inkml:trace contextRef="#ctx0" brushRef="#br0" timeOffset="2031.02">17833 4254 172 0,'0'0'0'0,"0"0"335"0,0 0-154 0,0 0-71 0,0 0-42 0,0 0 67 0,0 0-53 0,0 0-33 0,0 0-20 0,0 0 68 0,0 0-43 15,0 0-25-15,0 0-13 0,0 0 55 0,0 0-34 16,-7 0-17-16,0 0-10 0,1 0 24 0,0 4-16 16,-2-3-9-16,3-1-4 0,0 3 5 0,0 0-4 15,-2 0-2-15,2-1-2 0,5-2 1 0,-6 9-1 16,3-3 0-16,1 0-1 0,1-1 1 0,-1 1-1 16,2 0 0-16,0 1 0 0,0-1-10 0,2-1 2 15,1-1 2-15,-3-4 1 0,4 3-16 0,3-2 4 16,0-1 4-16,1-1 2 0,-4 1-261 0,5 0 123 15,1-2 60-15,-3-1 35 0,1-1-32 0</inkml:trace>
  <inkml:trace contextRef="#ctx0" brushRef="#br0" timeOffset="2265.83">18065 4205 760 0,'0'0'0'0,"0"0"293"16,0 0-137-16,9 1-64 0,3-1-38 0,-3 0-27 0,3 1-12 16,-2-2-7-16,3 1-4 0,-3 0-221 0,0-2 100 15,3-3 50-15,-4-3 28 0,1 4-31 0,-3-3 32 16,1 0 17-16,1-4 10 0,-4 4-238 15</inkml:trace>
  <inkml:trace contextRef="#ctx0" brushRef="#br0" timeOffset="2465.04">18275 4055 249 0,'-7'19'0'0,"2"-3"450"0,-1 9-204 0,-2-1-80 15,1 5-47-15,1-3-29 0,0 3-28 0,1 0-22 16,1-1-16-16,0-5 19 0,3 0-19 0,1-3-11 0,0-4-7 16,0 1-163-16,3-5 73 0,0-2 38 0,3-6 21 15,-3 2-262-15,5-8 123 16,2-5 61-16,-1-4 38 0,-4 2-52 0</inkml:trace>
  <inkml:trace contextRef="#ctx0" brushRef="#br0" timeOffset="3648.58">18448 4180 320 0,'0'0'0'16,"0"0"335"-16,0 0-155 0,8 3-71 0,1-1-41 15,0 0 79-15,5 2-58 0,3-4-35 0,-3 3-23 0,1-3 25 16,3 2-25-16,0-4-14 0,-1 2-8 0,0 0 12 0,-2 0-11 16,3-4-4-16,-4 2-3 0,-3 1 9 0,5-1-4 15,-5 0-3-15,2-1-2 0,-4 1 1 0,-2 2-1 16,2-1-1-16,-4-3 0 0,0 2-2 0,-1 2 0 15,-4 0 0-15,5 2 0 0,-5-2 3 0,7 5 0 16,-7-5-1-16,0 7-1 0,0-7 7 0,-2 11-2 16,2-11-1-16,-6 10-1 0,5-5 5 0,0 3-2 15,-1-2-1-15,1 3-2 0,-2-3 4 0,3 2-2 16,3 0-1-16,-2-2-1 0,-1-6 5 0,4 11-2 16,4-4-1-16,-4-2-1 0,-1-3-7 0,2 3 1 15,2-1 0-15,2-2 0 0,-3 0 4 0,3 5 0 16,1-6-1-16,-4 1 0 0,1 2 0 0,3-3-1 15,-2 0 0-15,-1-1 0 0,2 3 0 0,-1-1-1 0,-1 0 0 16,-1-2 0-16,0 1-1 0,0 2 0 0,2 0 0 16,-2-3 0-16,-1 0 5 0,2 3 0 0,0-1-1 0,1 1-1 15,-3-2-5-15,3 3 0 0,-1-3 1 0,1-1 1 16,-2 0-1-16,1 2 1 0,3-2 0 0,-3 3 0 16,1 1 0-16,3-1 0 0,-3-3 0 0,1 2 1 15,0 0-1-15,-1-1 0 0,0-2 1 0,3-2 0 16,-5 2 9-16,5-1-2 0,-2-2-1 0,-1 0-2 15,1 1-1-15,0-2 0 0,-3 0-1 0,0 0-1 16,2 0-1-16,-2 3 0 0,0-5 0 0,-1 1 0 16,0 1 5-16,0 2-1 0,-3-5-1 0,1 1 0 0,-1 1 1 15,-2 6-1-15,2-14 0 0,-2 6-1 16,0 1 13-16,0-1-4 0,-2-1-2 0,0-1-2 0,1 2 4 0,1 8-2 16,0-9-2-16,-3 3-1 0,2 0-2 0,1 6-1 15,-1-7 0-15,1 7-1 0,-2-7 3 0,2 7-1 16,0 0-1-16,0 0-1 0,0 0-2 0,0 0 0 15,0 0 0-15,0 0 0 0,0 0-3 0,0 0 1 16,0 0 1-16,0 0 0 0,0 0 1 0,4 5 0 16,-4-5 0-16,6 2 0 0,-6-2 3 0,9 3-1 15,-2-2-1-15,-2-1 0 0,-1 0 1 0,4 3-1 16,3-3 0-16,-2-3 0 0,1 1-7 0,2 3 1 16,5-4 1-16,-4-1 1 0,-1 1-1 0,4 1 1 15,0-1 1-15,2-1 0 0,-5 1 2 0,3 3 0 16,-1-3 0-16,-1 0 0 0,0 2 0 0,-1-1 0 15,1 2 0-15,-5-4 0 0,3 2 1 0,-4 4 0 0,0-2-1 16,0 0 0-16,-2 0-4 0,0 4 0 0,1-2 1 16,-1-1 1-16,-1 1 4 0,0 5-1 0,2-3 0 0,-2-1 0 15,1 1 3-15,0 2-1 0,0-4-1 0,0 4 0 16,0-1 1-16,2-1-1 0,-2-4 0 0,4 0-1 16,-3 0 2-16,2 2-1 0,0 1 0 0,-2-3-1 15,-2 0-3-15,5 1 0 0,-1-1 1 0,-2-4 0 16,0 3 5-16,5 5-1 0,-5-7-1 0,4 3 0 15,-4-1-5-15,0 6 0 0,1-5 1 0,0-1 0 16,-3 1 3-16,3 4-1 0,-1-1 0 0,-1 2 0 16,-3 0 3-16,5 2-1 0,-3-1 0 0,1-4-1 15,-1 4-1-15,1 4 0 0,-1-4 0 0,0-2 0 0,-1 1 2 16,2 2 0-16,-1-1-1 0,-5-6 0 0,9 2-12 16,-3 4 2-16,-2-2 2 0,1-4 2 0,0 2-31 0,7 2-28 15,-7-4 31-15,2-2 16 0,1 0-26 0,3 0 21 16,0-4 10-16,-1-4 6 0,1 3-5 0,3 1 4 15,-4-1 3-15,4-1 1 0,-5-1-9 0,5 4 2 16,-4-4 2-16,2 0 2 0,-3 1 6 0,4 7 0 16,-5-5 0-16,1 0 0 0,2 1 4 0,-4 3-1 15,1-2 0-15,-1 1-1 0,0 1 26 0,-3 4-6 16,1-5-4-16,-5 3-4 0,7-4 31 0,-7 4-22 16,4 5-12-16,-4-5-5 0,0 0 15 0,-2 11-10 15,-5-6-4-15,3 0-3 0,-1 0 14 0,1 1-6 16,-7 0-4-16,1-2-2 0,1 0 4 0,1 7-2 15,-1-3-2-15,-1-2-1 0,0-3 8 0,6 6-2 16,-3-2-3-16,0-3-1 0,1-1-9 0,5 6 0 16,-3-4 1-16,1 1 0 0,1 0 7 0,3 1-2 0,-1-7-1 15,1 6 0-15,-1-6-10 0,4 6 1 0,-4-6 2 0,0 0 1 16,3 6 6-16,0-2-1 0,-3-4 0 0,0 0-1 16,0 0 3-16,0 6 0 0,0-6-1 0,-6 0-1 15,6 0-128-15,-5 2 63 0,-6-1 30 0,0 2 16 16,-1 1-335-16,-4-1 152 15,-1-1 71-15,-4 1 43 0,3-2-50 0</inkml:trace>
  <inkml:trace contextRef="#ctx0" brushRef="#br0" timeOffset="3899.74">18862 3860 467 0,'0'0'0'0,"0"0"368"0,0 0-168 0,0 0-75 0,0 0-44 0,0 0-63 0,0 0-8 0,0 0-4 0,0 0-3 0,0 0-351 0,6-1 151 16,-3-4 70-16,-4-2 43 0,-1-2-34 0</inkml:trace>
  <inkml:trace contextRef="#ctx0" brushRef="#br0" timeOffset="4834.92">15529 5419 227 0,'0'0'0'0,"0"0"365"0,0 0-166 0,-2 13-75 0,-1 0-45 0,2 0-6 0,0 7-29 0,-2 1-19 0,1 3-11 0,-1-1 21 0,1 8-16 0,0 7-10 0,2 4-4 16,0-5 10-16,2 9-7 0,-4 3-4 0,2-1-2 15,0-8 4-15,2 4-2 0,-2-5-1 0,0-4-1 16,0-4-9-16,0-4 2 0,-2-6 1 0,2-4 1 16,0-1-194-16,0-8 94 0,-1-1 47 0,1-7 25 15,0 0-209-15,0 0 103 16,-3-14 54-16,3-1 33 0,0 2-33 0</inkml:trace>
  <inkml:trace contextRef="#ctx0" brushRef="#br0" timeOffset="5115.34">15545 5433 158 0,'0'0'0'0,"0"0"456"0,0 0-207 15,0 0-81-15,7 6-46 0,2 0-34 0,3 2-28 16,-2-3-21-16,2 5-16 0,-1-4-19 0,3 5-2 16,1-1-1-16,0-1 0 0,2 1-4 0,-5-1 1 15,6 2 1-15,-5-1 0 0,1-1 0 0,-3 3 0 16,2 0 1-16,-5-1 0 0,1-2 20 0,-4 5-4 15,-1 0-4-15,-6 1-2 0,1-2 1 0,-4 8-3 16,-3-1-1-16,-1 3-2 0,3 0 18 0,-8 7-5 16,-1-2-4-16,-1 0-3 0,3-2 5 0,-3 3-4 15,-3 0-2-15,0-2-2 0,4-4-15 0,-2-2 1 0,1-2 2 16,3-1 1-16,-2-3-364 0,6-4 164 16,3-2 75-16,6-9 44 0,-8 3-49 0</inkml:trace>
  <inkml:trace contextRef="#ctx0" brushRef="#br0" timeOffset="5697.65">16271 6086 426 0,'0'0'0'0,"0"0"330"0,0 0-151 15,0 0-71-15,0 0-41 0,0 0 25 0,1-10-38 16,-1-2-23-16,0 1-13 0,0-1 54 0,0-1-33 16,-3-2-19-16,1 2-9 0,-2 3 9 0,-1-2-10 15,0-1-4-15,-1 2-3 0,2 1 35 0,-3 1-15 16,-2 0-9-16,3 4-5 0,-2-1 18 0,-2 5 23 16,3-1-25-16,-6 2-13 0,4 0 14 0,0 7-12 15,-1-1-6-15,0-2-4 0,1 0-13 0,0 7 4 16,4-1 2-16,1 1 1 0,0-1 9 0,2 2-2 15,2-2-1-15,1-1-1 0,0 1 1 0,3 0-1 16,1-3-1-16,3-1 0 0,1 0-19 0,-2-1 4 16,2-2 3-16,4 0 2 0,-5-1-3 0,6-2 2 15,-2-2 2-15,2-1 1 0,-1-1 2 0,4 0 1 0,-1-4 0 16,2 0 1-16,-2 2-6 0,3-4 1 0,-3-3 2 16,0 3 1-16,1-2 1 0,-2 4 1 0,3-5 1 15,0 2 0-15,-7 2 6 0,4 1-1 0,-2 0-1 0,1 0 0 16,-4 2 8-16,3 2-2 0,-5 1-2 0,3 1-2 15,-3 2-8-15,-1 2 1 0,2-2 0 0,-2 0 1 16,-1 0-3-16,3 2 1 0,1-2 1 0,-4 0 0 16,2 0-20-16,2 0 5 0,2-4 3 0,0 0 3 15,-3 2-5-15,6-6 3 0,-2-3 3 0,4-1 2 16,-6 3-18-16,4-5-20 0,3-3 23 0,-3 1 12 16,1 3-69-16,-1-5 39 0,0 0 20 0,-1-1 11 15,-4 6-120-15,4-3 62 0,-5 0 32 0,0 2 16 16,0 2-106-16,-4 1 59 0,-1 2 30 0,0 1 18 0,0 1-139 15,-2 3 72-15,-2 4 38 0,4-10 22 0,-4 10-24 0,0 0 24 16,1-5 12-16,-1 5 8 0,0 0-118 0,0 0 59 16,0 0 30-16,0 0 17 0,-2-4-18 15</inkml:trace>
  <inkml:trace contextRef="#ctx0" brushRef="#br0" timeOffset="6065.05">16870 5560 49 0,'0'0'0'0,"0"0"348"0,0 0-160 0,0 0-72 0,0 0-43 0,0 0-18 0,0 0-22 0,0 0-15 0,0 0-8 0,0 0 96 0,0 0-49 0,0 0-26 16,0 0-15-16,0 0 23 0,0 0-19 0,0 0-11 0,0 0-4 16,0 0 16-16,0 0-10 0,0 0-4 0,0 0-3 15,0 0 28-15,0 0-11 0,0 0-7 0,0 0-3 16,0 0 2-16,0 0-3 0,0 0-2 0,0 0-2 15,0 0 7-15,0 0-2 0,0 0-3 0,-2 5-1 16,0-1 7-16,-3 3-3 0,0 0-2 0,1 2-2 16,-1-2 13-16,1 7-5 0,-1 2-3 0,-2 2-2 15,4-2 3-15,-1 10-3 0,-1 2-2 0,2 2-1 16,-1-7 5-16,1 16-3 0,0-4-2 0,0 0-1 16,3-4 4-16,0 1-2 0,3-3-2 0,1-1-1 15,-2-4 9-15,2 2-3 0,0-7-2 0,0-1-2 0,-2-3-2 16,2-2-1-16,3 0-1 0,-4-3-1 0,0-4-16 15,-1 1 3-15,-2-7 2 0,4 5 2 0,-4-5-199 16,0 0 97-16,7-3 48 0,-7 3 26 0,0-9-271 0,0 3 126 16,-3-7 63-16,-1-2 40 0,0 3-39 15</inkml:trace>
  <inkml:trace contextRef="#ctx0" brushRef="#br0" timeOffset="6303.88">16533 5734 204 0,'0'0'0'0,"0"0"458"0,0 0-208 16,0 0-81-16,0 0-46 0,0 0-8 0,0 0-35 15,0 0-27-15,0 0-19 0,0 0 19 0,12 2-22 16,0-1-14-16,3-1-8 0,0 3 40 0,1-3-23 0,4 0-13 16,2 0-7-16,-2 0-11 0,5 0 2 0,2-3 2 0,1 1 0 15,-4 1 1-15,5-1 0 0,-1-2 0 0,-1 0 0 16,-3 2-32-16,7-1 7 0,-8-1-20 0,-3 0 23 15,-1 1-199-15,4 1 101 0,-3-1 51 0,-4 1 29 16,-1 0-248-16,1 2 118 16,-2 0 59-16,-1 0 39 0,-5 0-44 0</inkml:trace>
  <inkml:trace contextRef="#ctx0" brushRef="#br0" timeOffset="6815.79">17466 5999 180 0,'0'0'0'0,"0"0"458"0,0 0-208 16,5-9-81-16,1 2-46 0,2 1-9 0,-4 0-35 15,-2-5-26-15,2 3-20 0,0 0 33 0,-3-1-28 16,-1-1-17-16,-1 0-10 0,0 2 38 0,-2-1-24 16,-2-1-12-16,-1 1-7 0,-2 1 30 0,0 4-17 15,1-3-8-15,-3 2-5 0,1 2 13 0,0 3-7 16,-4-1-4-16,3 1-3 0,-3 0 4 0,3 3-2 15,-3 1-1-15,3 3-2 0,-1-1 3 0,1 2-2 16,-1 2-1-16,-1 3-1 0,4-2-1 0,-3 5-1 16,3-3 0-16,2 3 0 0,-2 1 1 0,2-2-1 15,3 1 0-15,1 1 0 0,-2-5-2 0,4 2 0 16,1-3 0-16,0 1 1 0,1-3-7 0,1 0 1 16,5-2 2-16,1-2 0 0,-4 0-7 0,9-3 2 15,-1-2 2-15,-1-2 2 0,-1-1 2 0,5-4 0 0,-1-4 1 16,3-1 0-16,0 2-1 0,-1-1 0 0,-1-9 1 0,2 3 0 15,-4 1-6-15,2 2 2 0,-2-5 1 0,-2 1 1 16,-3 2-5-16,2 2 2 0,-3 1 1 0,-2 3 2 16,0 0-3-16,1 5 2 0,-5-1 1 0,1 2 1 15,-3 4-4-15,6-3 1 0,-6 3 2 0,5 7 0 16,-5-7 3-16,5 11 0 0,-2-1 0 0,0 1 1 16,-2-1 1-16,3 5 0 0,2-3-1 0,0 2 0 15,-2-1 5-15,1-1-1 0,2 2-1 0,1-5 0 16,-1 3 3-16,0-1-2 0,4-1-1 0,-2 0 0 0,-3-3-19 15,4-1 3-15,-1 0 3 0,-3-2 2 0,3-2-169 16,-1 0 84-16,-3-2 42 0,1 0 23 0,2 0-310 16,-8 0 142-16,9 3 67 0,-9-3 42 15,6 1-58-15</inkml:trace>
  <inkml:trace contextRef="#ctx0" brushRef="#br0" timeOffset="6981.77">18050 6199 199 0,'0'0'0'0,"0"0"330"0,0 0-153 0,0 0-70 0,0 0-41 0,0 0-278 0,0 0 82 16,0 0 47-16,0 0 31 0,0 0-53 0</inkml:trace>
  <inkml:trace contextRef="#ctx0" brushRef="#br0" timeOffset="9614.95">14881 4125 624 0,'2'-7'0'0,"-4"-2"5"0,-1 4-3 0,-2-2 5 0,0 1-3 0,-1 2 34 15,-1-2-15-15,7 6 64 16,0 0-43-16,0 0 54 16,0 0-47-16,-12-3 25 15,-4 1-36-15,-1 0 60 16,0 2-46-16,-4-2 1 15,-2 4-25-15,-4-4-7 16,-9 4-11-16,-8 0 8 16,-13 2-10-16,-11 0 1 0,0 7-5 15,-7-1-4-15,-2 10-1 16,-9-3 9-16,2 6-4 16,1-3 0-16,12 2-2 15,6-5 3-15,13 1-2 16,6-6 7-16,11-1-2 15,2-7 0-15,11 2-3 16,2-6 0-16,4 6-1 16,7-7-6-16,1 2 0 15,5-9-8-15,6 0 2 16,5-3-93-16,6-3 49 16,7-9-7-16,9 2 27 15,7-7-1-15,4 1 16 16,1-1 6-16,2 0 4 15,-7-2-2-15,-2 7 3 16,-7-3-2-16,-7 8 2 16,-6 0-2-16,1 5 2 0,-7 0 5 15,-4 8 0-15,-5 5 3 16,1-4-1-16,-1 4 3 16,-10 6-2-16,2-1 5 15,-5 5-2-15,-1-2 24 16,-6 4 26-16,-7 2-3 15,-4 5-26-15,-9 0 2 16,-1 10-16-16,1 1-1 16,-2 3-6-16,2-4 7 15,1 6-6-15,5-6-2 0,1 0-2 16,3-9-4-16,9 3 0 16,-2-6 3-16,14 2-1 15,-1-5 0-15,3 1-1 16,7-3 0-16,9 5 0 15,0-5 0-15,6 2 0 16,1 0-3-16,5-3 1 16,4 1 2-16,6-3 0 15,5-4-10-15,10 2 2 16,6-7-379-16,1 0 173 16,-1-7 15-16,-8-8 63 15</inkml:trace>
  <inkml:trace contextRef="#ctx0" brushRef="#br0" timeOffset="10464.73">15159 5792 285 0,'-11'1'286'0,"-4"-1"-135"0,6 0-2 0,-6-1-59 0,4-2 5 15,-5-1-38-15,3-1 35 16,-12 2-39-16,4-2 2 0,-9 3-25 16,4-2 7-16,-14 0-17 15,9-1 13-15,-22 2-16 16,10-2-4-16,-36 7-6 15,11-1-1-15,-28 10-2 16,17-4-5-16,-17 12 0 16,21-5 6-16,-14 8-2 15,19-4-2-15,-1-1-1 16,15-5 3-16,11 2-1 16,9-4 3-16,9-6-1 15,8 0-44-15,8-6-31 16,4 0-75-16,15-12 68 15,0 3-185-15,15-12 107 16,-4 3-37-16,11-7 67 16,-6 4 1-16,7-7 43 15,-10 9 8-15,12-14 28 0,-3-1 15 16,-6 3 13-16</inkml:trace>
  <inkml:trace contextRef="#ctx0" brushRef="#br0" timeOffset="10835.25">14175 5548 736 0,'0'0'0'0,"-5"-2"38"16,-3 7-17-16,1 2 34 15,-2 4-8-15,-1-1 42 16,-7 3-43-16,1-1 79 16,-17 6-58-16,2-4 12 0,-20 16-35 15,11-8-2-15,-11 14-19 16,8-9 3-16,-2 8-13 15,11-6 6-15,4-4-10 16,6-5 21-16,4-5-14 16,5-2-8-16,7-3-3 15,2-1-4-15,6 3 0 16,1-2-3-16,8-1 0 16,-4-1-1-16,13 4 1 15,-3-3 5-15,13 14-1 16,-5-7-2-16,19 4 0 15,-7-5-21-15,15-1 4 16,-11-5-109-16,6-1 61 16,-8-2-20-16,-2-5 40 15,-5-1-1-15,-9-3 22 0,-3 1 1 16,-22-16 11-16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33:29.352"/>
    </inkml:context>
    <inkml:brush xml:id="br0">
      <inkml:brushProperty name="width" value="0.05292" units="cm"/>
      <inkml:brushProperty name="height" value="0.05292" units="cm"/>
      <inkml:brushProperty name="color" value="#FF0000"/>
    </inkml:brush>
  </inkml:definitions>
  <inkml:trace contextRef="#ctx0" brushRef="#br0">2430 17380 1216 0,'-27'-28'0'0,"3"8"49"0,10 9-22 0,-2 0 2 0,7 7-12 0,0 0-4 16,9 4-4-16,0 0 1 16,0 0-3-16,0 0-22 15,0 0 3-15,0 0 0 16,0 0 3-16,0 0-15 15,0 0 5-15,55-6 7 16,2 6 3-16,-4-3-1 16,-3 3 2-16,-2-3 4 15,8-1 1-15,3 1-4 16,16-1 2-16,16-1 0 0,3-1 1 16,-10 2 0-16,1 0 1 15,-1 1 3-15,24 3 0 16,4 0-4-16,-4 3 0 15,-3-3 5-15,17 4 0 16,12-6 3-16,-18 2-1 16,-3-2 0-16,12 2 0 15,11-4 2-15,-13 6-1 16,-1-2-5-16,21 2 0 16,2-2 4-16,-14 0 0 15,0-2 24-15,29 2-6 16,-14-3-2-16,3 3-4 15,15-3 3-15,-14 3-4 16,-13 0-4-16,7 4-2 16,14-3-23-16,-12 2 3 15,-11 1-2-15,20 0 3 16,-14-1 18-16,-11 0-1 0,7-3 3 16,14 0-2-16,-13 0 0 15,-6 0-2-15,10-3 5 16,-1 3-2-16,-17-3 1 15,-1 3-2-15,7-4 7 16,10 2-3-16,-17-4 5 16,8 5-4-16,13-3 3 15,-17 1-4-15,-10-6-10 16,12-2 0-16,7 7 3 0,-13-3-1 16,-7-1-8-16,5-2 1 15,14-7 4-15,-10-1 0 16,-12-3-2-16,1-10 1 15,10 4 4-15,-7 0 0 16,-21 9 5-16,-9-7-2 16,2 4 13-16,14 6-4 15,0-3 9-15,-9 9 20 16,-10-9-23-16,2 8-11 16,3-2 7-16,9 3-8 15,-10-5-6-15,-9 10-2 16,-9-5-7-16,-7 6 2 15,2-8 3-15,-1 8 1 16,7-4 6-16,-4 7-1 16,-6-5 3-16,-10 3-2 15,0 2-2-15,-4 0-1 16,-5 0 7-16,4 3-2 0,0-3-7 16,12 2-1-16,-1-2 2 15,2-1 0-15,-15-3 6 16,-2 4-1-16,-9 2-3 15,-1-2-1-15,-4 2 3 16,-1 0-2-16,-2-2-4 16,1 1 0-16,-2-1-4 15,2 0 1-15,0 0 12 16,6-3-2-16,-2-3 0 16,1 1-1-16,-10-6 2 15,10-1-1-15,-2-9-1 0,-1 3-1 16,-9-5 4-16,5-1-2 15,-3-8 0-15,-7-9-1 16,6-18-3-16,2-21-1 16,3-17 2-16,5 0-1 15,2 1-5-15,4-13 0 16,-3-31 0-16,10 11 0 16,-3 10 2-16,4-11 0 15,-10-19 3-15,-2 8-1 16,-6 8-2-16,0 4 0 15,-1-41 3-15,-3 12-1 16,-5 12 0-16,-1-23-1 16,0-6 3-16,-9 17-1 15,4-5-2-15,-8-3-1 16,-3 11 0-16,-2 13 0 0,-5-19 5 16,2-2-1-1,2 10 26-15,-3-26-6 0,0-2 54 16,-2 10-37-16,3-10 5 15,2-12-22-15,-10 18 14 16,5-8-19-16,-8-8-8 16,0 28-6-16,-5-11 4 15,-1-6-4-15,-6 12 6 16,3 7-4-16,-3-27 14 16,5 21-7-16,-5 7-6 15,9-19-2-15,-5 3 9 0,7 16-3 16,-8-10-8-16,2-7 0 15,-4 17-4-15,3 1 0 16,-5-19 1-16,5 19 0 16,3-3-3-16,1-11 1 15,-3-2-3-15,-1 23 1 16,-3-17-5-16,3-4 2 16,-8 13-3-16,11 5 2 15,-4-23-2-15,4 25 2 16,-11 16 0-16,7 1 2 15,-2-13 0-15,4 16 1 16,-1 6-1-16,5 12 1 16,-2-23-2-16,4 6 1 15,1 13 7-15,4 8 0 16,-1-11-2-16,-1-6 0 0,6-3 3 16,-1 13-1-16,2-3 0 15,-2 2 0-15,-1 7 2 16,0 26-1-16,-4 11 5 15,0 18-2-15,-4 4 5 16,-8 8-2-16,2-3-7 16,-9 9-1-16,-8-13-5 15,5 4 1-15,-10 1-4 16,1 9 2-16,-3-13-1 16,-2 11 1-16,0 0-2 15,-8 9 2-15,-22-2 0 0,-1 10 1 16,-3-3-2-16,10 8 2 15,-1-2-3-15,-4 0 2 16,-16 11-2-16,-12 4 1 16,-2 3-2-16,5-1 2 15,-21 1 5-15,-9 4 0 16,3-4 3-16,12 0 0 16,-21 1 3-16,-14-2-1 15,2-2-3-15,-15 1 0 16,-7-6 0-16,17-1 0 15,-14-6-3-15,-7-5 1 16,10-6-1-16,-18 7 1 16,7-10 2-16,6 11 0 15,-24-15-3-15,28 10 1 16,-3-8-3-16,-10 7 1 0,16-7 0 16,-2 10 1-1,-13-6 2-15,16 8 0 0,2-3 5 16,-13 11-1-16,5-3 1 15,-11 11-1-15,-2-3-7 16,17 9 0-16,-12-2 2 16,-1 7 0-16,3-8-2 15,-15 6 0-15,14-6 0 16,18 6 1-16,-25-4 2 16,14 5 0-16,12-1 1 15,-19 9-1-15,12 0-1 0,20 7 0 16,-28 0-3-16,19 10 1 15,10-6 0-15,-8 3 0 16,3-2-2-16,29 9 1 16,15-6-2-16,0-14 1 15,-10 5 1-15,15-3 0 16,13 3-2-16,10 0 2 16,6 1 2-16,11-1 1 15,-9 0-2-15,2 3 0 16,6-7 3-16,15 1 0 15,1-3 7-15,13 9-1 16,2-6-5-16,0 2 0 16,7-4 3-16,5 4-1 15,2-2-3-15,1 10 0 16,-1 3 0-16,6 9 0 16,-5 1 0-16,9 14 0 0,-6 1-6 15,3 16 2-15,-1-3 2 16,3-2 1-16,-6 5 0 15,2 22 0-15,-3 11-2 16,2 24 0-16,0-3 0 16,4 6 1-16,-2 18 3 15,-4 2-1-15,2-10 1 16,3 12-1-16,-4 13 3 16,9-8 0-16,-10-12 0 15,10 9-1-15,-7 16 0 0,9-16-1 16,-4 1-2-1,3 23 0-15,-3-14 2 0,7 2 0 16,-7 19 0-16,7-8 0 16,-2-2 0-16,1 24 0 15,-2-14-3-15,4 0 1 16,2 16 2-16,-1-23-1 16,0-7-2-16,3 22 1 15,-1-11 0-15,2 1 0 16,-3 14-3-16,0-20 1 15,-3 0 5-15,5 19 0 16,-6-8-5-16,-3 13 1 16,1 4 4-16,-8-9 0 15,-4 24 7-15,0 0-2 16,-6-9 1-16,2 17-2 16,-1-19 3-16,2 11-2 15,4 5-6-15,3-1 0 16,-2 7 2-16,0-22-1 0,5 9-3 15,-3 6 1-15,2-13-3 16,1 9 0-16,-5-19-2 16,5-1 1-16,1 12 7 15,-2-33-1-15,6 1 3 16,-2 0-1-16,1-22-2 16,4-10 0-16,-4-4-5 15,1 1 1-15,-1-20 4 16,-5-21-1-16,1-13 3 0,2-3-1 15,-2 7-7-15,4-7 1 16,1-5 2-16,-1-7 0 16,0-15-7-16,4-1 1 15,3-5 5-15,0 2 1 16,-1-3-7-16,3-7 1 16,0 4 5-16,0-5 1 15,3-5 7-15,-2-7-1 16,-4-13 3-16,2-6-2 15,-1-2-6-15,-1-2 0 16,-2-11-6-16,0 0 2 16,0 0 1-16,0 0 1 15,0 0-5-15,0 0 1 16,19 34-9-16,-2-6 3 16,-7-5-19-16,-10-23-25 15,0 0 69-15,0 0-7 0,17 32 5 16,-8-10-5-16,-9-22-39 15,0 0 14-15,0 0-4 16,21 35 9-16,-6-9 3 16,-1-6 3-16,0 3 19 15,4 0-2-15,-4 1-17 16,8 2 2-16,-3-6 0 16,4-7 1-16,-4 5 21 15,5 1-3-15,-1-5 3 16,7-4-4-16,-11 7-3 15,20-9-2-15,-10 13 4 16,4-9-3-16,4 4-1 0,-2 1-1 16,15-8-28-16,8-6 5 15,6-6-48-15,25-12 32 16,6-7-105-16,-9-7 65 16,3 0-144-16,10-12 92 15,9-9-179-15,-14-8 111 16,-30 11 5-16,-30 5 51 15</inkml:trace>
  <inkml:trace contextRef="#ctx0" brushRef="#br0" timeOffset="4133.99">14845 3736 1025 0,'0'0'0'0,"0"0"0"0,0 0 0 0,-1 50 0 0,5-1 1 0,0-7 0 0,1 2 0 0,-4-5-1 0,7 7 5 0,-11-1-2 0,13 5 0 0,-3 2-1 16,2 14 14-16,-2-4-4 0,2 0-2 0,-8-5-3 15,9 2 22-15,-4-3 23 0,0 7-26 0,-2 2-13 16,1 10 51-16,0 2-32 0,3 1-16 0,-14-8-8 16,13 1 37-16,-5 3-21 0,3 2-10 0,-5-5-6 0,3 8 16 15,0 2-9-15,0-2-5 0,-6-5-4 0,6 1-2 16,-3 15-1-16,2 6-1 0,-9 4 0 0,12-4 0 15,-5-4-1-15,7 6 0 0,-6 8 0 0,0 14 13 16,2-9-3-16,1 3-2 0,-4-3-2 0,9 24 0 16,-1-8-1-16,-5 0-1 0,-6 0-1 0,6 14 3 0,2-9-1 15,-4 2-2-15,-1-6 0 0,3 19 5 0,-7-14-2 16,5 2-2-16,-7-11-1 0,7 13 16 0,-3-7-4 16,4-7-3-16,-9-14-3 0,13 13-8 0,-1 3-1 15,3-3 0-15,-8-8 0 0,6 4 10 0,-2 2-2 16,1 1-2-16,0-8-2 0,5-4 6 0,-5 1-2 15,2 13-2-15,-2-3-2 0,2-2-12 0,-3-6 1 0,-1 6 2 16,-5 0 1-16,8 10 0 0,-5-15 0 0,-1 5 1 16,-3 4 1-16,2 13 4 0,-3-8 0 0,-1 1-1 15,-1 11-1-15,-1 8 7 0,0-12-2 16,-2-2-1-16,0 9-1 0,0 5 4 0,-4-15-1 16,4-4-2-16,-8-1-1 0,10 6 2 0,-2-8-2 15,4-9 0-15,-6-1-1 0,3 17 0 0,-3-9 0 0,6-2-1 16,-9-10 0-16,6 12 0 0,-1 15-1 0,-4-17 0 15,-2-11 0-15,1 2 0 0,-5 20 0 0,8-6 0 16,-8-12 0-16,2-2 0 0,2 4 0 0,1 18 0 0,2-11 0 16,-2-11 0-16,2-3 0 0,0 8 0 0,3-5 0 15,2 3 1-15,0-16 0 0,2-9-1 0,-5-4 0 16,2-8 0-16,7 11 0 0,-4-13-1 0,3-4 0 16,-1-12 1-16,2-6 0 0,-2-6-1 0,-2-2 0 0,4-5 1 15,-3 1 0-15,3 2 0 0,-2-2 0 0,1-1 0 16,0 7 0-16,2-5 0 0,-3 1 0 0,1-2-2 15,1 3 0-15,0-7 0 0,-2-6 0 0,2-3 2 16,1-3-1-16,-1-4 0 0,-3 1 0 0,4-3-4 16,2-4 1-16,-2-1 1 0,0 0 0 0,2-4-7 15,2 1 2-15,-3-4 1 0,-1 1 1 0,0-9-1 0,4 17 2 16,-4-17 0-16,1 9 1 0,-1-9 3 0,6 11 0 16,-2-8 0-16,-4-3 0 0,5 5 6 0,-1 4-1 15,2-6-1-15,-1 3-1 0,0-1 5 0,1 3-2 16,0-2-1-16,-2 3-1 0,1-2 4 0,0 2-2 15,5 2-1-15,-6-8-1 0,6 6-1 0,3 9 0 0,3-6-1 16,-4-7 0-16,4 8 1 0,-2 1-1 0,9-7 0 16,-4 0-1-16,4-5 1 0,3 8-1 0,3-10 0 15,-6 9 0-15,3-9 1 0,-3 7-1 0,3-12 0 16,-10 3 0-16,7 4 3 0,-3 4-1 0,1-11-1 16,-3 5 0-16,2-7 2 0,-4 6 0 0,5-6-1 15,-2-4-1-15,1 11 2 0,1 4-1 0,3-8 0 16,-4 8-1-16,6-5 1 0,1 1-1 0,8-1 0 15,-5 7-1-15,7-4-6 0,1 13 1 0,-6-20 1 16,2 8 0-16,-4-7 0 0,2 12 1 0,2-10 0 0,-6 4 1 16,5-4 5-16,0 7-1 0,13-16-1 0,-7 6 0 15,15-1 1-15,-6 8 0 0,0-12-1 0,-5 5 0 16,1 1 0-16,-4 5-1 0,4-8 0 0,-6 6 0 16,5-1 0-16,3 7 0 0,7-10 0 0,-5 3-1 0,7 3-9 15,-4 5 2-15,-3-5 2 0,-4-2 1 0,1 6 9 16,-3 6-1-16,4-12-1 0,0 2 0 0,8 4-8 15,5 5 1-15,1-9 1 0,-3 8 0 0,-5-4 8 16,-1 4-1-16,2-2-1 0,-3-8-1 0,2 3-6 16,9 11 0-16,10-10 1 0,-11-1 1 0,6-3 18 15,-9 10-3-15,4-9-3 0,-6-3-2 0,2 3-9 0,9 8 0 16,4-8 0-16,-5 0 0 0,0 2-8 16,-10 4 2-16,1-2 2 0,0-6 1 0,0 4-1 0,6 9 1 15,9-11 1-15,-5 2 0 0,2-2 8 0,-11 6-1 16,1-12-1-16,-3 6-1 0,6 6 14 0,0-4-4 15,14-10-2-15,-9 6-2 0,5 2-9 0,-12 12 0 16,3-16 0-16,-7 8 1 0,5 0 11 0,6 1-3 0,9 1-1 16,-9-3-2-16,3 3-9 0,-7 11 1 0,1-17 1 15,1 5 0-15,3-2 11 0,6 1-2 0,2 5-1 16,-6-13-1-16,-5 4 1 0,-9 6-2 0,5-8-1 16,-7-4 0-16,11-1-21 0,3 14 3 0,7-20 4 15,-8 5 2-15,-2 3 17 0,-6-1-1 0,4 1-2 16,-6-9-1-16,9 17 3 0,3-11-2 0,-5 6-1 15,0 4-1-15,-10-1 1 0,-6 3-1 0,-2-11 0 16,0 4-1-16,1 6-8 0,0 3 1 0,9-12 1 16,2 8 1-16,5-4 11 0,-5 7-2 0,-5-12-1 0,-5 1-1 15,2 8 2-15,-7-1-1 0,6-6-1 0,-9 0-1 16,14 2 1-16,4 7-1 0,-6-11 0 0,-6 7-1 16,-1-4 1-16,-5 6-1 0,-6-7 0 0,0-2-1 15,-2 5-13-15,-5 2 3 0,2-4 2 0,-2-7 1 16,-2 9-1-16,0 13 1 0,2-16 2 0,-2-1 0 0,1 2 1 15,6 6 0-15,-6-12 1 0,3 16 0 0,-8-18 0 16,6 9 1-16,-6-9 0 0,-1 8 0 0,-2-5 10 16,-1 13-2-16,1-14-2 0,-4 2-1 0,2-5-10 15,-5-2 1-15,3 1 1 0,-6 3 1 0,5-5 9 16,-3 4-2-16,-4-6 0 0,-1 0-1 0,6-1-10 16,-3 3 1-16,0-2 1 0,-2 1 1 0,0-5 8 0,1 4-1 15,-2-3-1-15,-1-3 0 0,-1-3-21 0,-1 6 4 16,5-17 3-16,-4 2 2 0,1-6 6 0,-2 9 1 15,3-20 0-15,-4 10 1 0,0-6-8 0,0 10 2 16,0-3 2-16,-2 6 1 0,0-3 11 0,-2 5-1 16,2-4-1-16,-1 0-1 0,-2-13 16 0,1 21-4 0,2-20-3 15,-7-2-3-15,2-3-6 0,5 9-1 0,-3-2-1 16,-2 3 0-16,4-3 3 0,0 3-1 0,-3-7-1 16,1-5 0-16,2-15 11 0,3 9-2 0,-4-13-3 15,0 9-1-15,4-1-10 0,-1 8 0 0,-4-20 1 16,1 5 0-16,4-12 2 0,0 8 0 0,-4-1 0 15,-1 5 0-15,3 3 1 0,0 6 0 0,-3-25 0 16,-2 1 0-16,0-1 6 0,4 14-2 0,-3 0-1 16,1 7-1-16,-6-18 11 0,5 6-3 0,-5-17-2 15,4 10-2-15,-2 0 8 0,4 6-3 0,-5-16-3 0,7 1-2 16,-10-11 3-16,7 15-2 0,-3-1-2 0,-2 5-1 16,1-20 1-16,1 6-2 0,-2-6 0 0,5 3-1 15,-8-2 0-15,5 8-1 0,-6-20 0 0,3 13-1 16,-5-2 1-16,7 17-1 0,-8-18 0 0,2 4 0 0,0-9 2 15,2 18-1-15,-1-2-1 0,-1-7 0 0,0-3-6 16,3 6 1-16,-1 2 1 0,4 8 0 0,-9-7 11 16,6 0-2-16,-2-11-1 0,1 10-1 0,-1-5 1 15,-2 13-1-15,-1-24-1 0,1 4 0 0,-2 1 0 16,1 15-1-16,1-6 0 0,-4 0-1 0,-2-20 1 16,0 13-1-16,-3 3 0 0,5-7 0 0,-3-7 0 0,3 6 0 15,3-1 0-15,4 13 0 0,-5-2 2 0,0-6 0 16,7-12-1-16,-6 9-1 0,5 2 1 0,-2 1-1 15,5-9 0-15,-4 3 0 0,2 5 2 0,-2 8-1 16,4-10 0-16,-4 6-1 0,4-13 2 0,0 13-1 0,0 2-1 16,-2-1 0-16,1-11 2 0,-1 4-1 0,5 5-1 15,2 4 0-15,-2-17 0 0,7 8 0 0,-4-6-1 16,-2 13 0-16,6-7-1 0,4 12 0 0,-4-28 1 16,2 13 0-16,-4 11 0 0,2 9 0 0,0-6 0 15,-5-2 0-15,1-4 0 0,5 14 0 0,-2 3 0 16,-7 5 0-16,3-6 0 0,8 0 0 0,-10-1 0 15,1 12 0-15,1 5 0 0,-3 9 0 0,-1 3 0 16,6-5 0-16,-6 1-10 0,-7 1 3 0,9 0 1 16,0 8 1-16,-7 1-3 0,7 5 2 0,2 8 1 0,-5-6 1 15,2 7 3-15,5 3 0 0,-4-7 0 0,0 1 0 16,0-4-6-16,-1 5 2 0,-1 2 1 0,0 0 1 16,-1 8-3-16,1 3 1 0,2 5 1 0,-4 1 1 15,3 5 9-15,1-2-1 0,-3 2-1 0,1-1-1 16,-4 4-2-16,5 6 0 0,0-1 0 0,-6-3-1 0,5 3-11 15,1 1 2-15,-1 2 2 0,3-3 2 0,-4 3-8 16,1 2 3-16,4 0 2 0,-3-3 2 0,-3 10-5 16,5 3 2-16,-7-5 2 0,3-5 1 0,1 8-8 15,0 4 3-15,-3-9 2 0,-2 2 2 0,0 6-2 16,2-1 2-16,-4-4 2 0,0 5 1 0,-8-5-1 16,5 3 1-16,-7 0 1 0,0-7 0 0,-6 14 14 15,0-5-3-15,0 4-1 0,0-8-2 0,3 10-3 0,0 3 0 16,-3-1-1-16,2-11 0 0,-1 8 1 0,6 2-1 15,-12 3 0-15,1-6 0 0,-7 2 0 0,5 2 0 16,-5-1-1-16,6-1 0 0,-4 1-2 0,3 0 0 16,5 2 1-16,5-6 0 0,-4 4-3 0,2-3 1 0,-2 2 1 15,2 0 0-15,-5 3-21 0,-2 2 5 16,-6-4 3-16,0 0 4 0,-6 1-3 0,3-2 3 0,-1 8 2 16,3-5 2-16,-2-1-1 0,0 0 2 0,2-1 1 15,-1 3 1-15,-9-3 0 0,-2 2 1 0,-3-2 0 16,5 3 1-16,-4-2 2 0,7-1 0 15,-3 1 0-15,4 0 0 0,-2 0 0 0,-4-2 0 0,-1 3 0 16,-8 1 0-16,7-3-9 0,2 7 2 0,6-5 1 16,2-3 1-16,-3 2 9 0,1-6-1 0,-7 5-1 15,-3-4 0-15,-3 4 1 0,5-3-1 0,4 1 0 16,7-5-1-16,-3 0 2 0,6 0 0 0,-1 3-1 0,1-9-1 16,-2 1 2-16,-1 4-1 0,-7-3 0 0,4-3-1 15,-3 1 15-15,6 2-4 0,3 1-2 0,-1-2-2 0,2-1-11 16,4 2 0-16,-8-1 1 0,-4-1 1 15,-4 3 19-15,4 3-4 0,0-3-3 0,3-2-2 0,1 1 1 16,4 1-2-16,-2 2-2 0,8-4-1 0,-7 1-2 16,3 3 0-16,-8 1-1 0,-2-5 0 0,-5 1 5 15,5 1-1-15,1-2-2 0,7 1-1 0,-4 0 0 16,5 0 0-16,-1 0-1 0,-4 0 0 0,-4 0 0 16,-1 0-1-16,1 0 0 0,1 1 0 0,-3-1 2 15,7 0 0-15,2 4-1 0,2-3 0 0,2 2-3 0,-3 1 1 16,1 1 0-16,-5-1 0 0,-1-1-13 0,-8 1 3 15,13 1 2-15,-4-1 2 0,2 0-1 0,6 0 1 16,6 0 2-16,0-1 0 0,0 1-1 0,3 0 1 16,0 0 1-16,-1 0 1 0,-6 0 11 0,4 0-2 0,3 0-1 15,-6 0-1-15,4 0 4 0,2-3-2 0,3 6-2 16,-1-3-1-16,4-1 1 0,2 2-1 0,3 0-1 16,2-1 0-16,0-1-2 0,0 0 0 15,1 2 0-15,-1-1-1 0,2-1-10 0,5-1 2 0,-4 5 2 16,5-4 1-16,-1 1 0 0,0 0 1 0,2 1 1 15,-3-1 0-15,3 0-1 0,2-1 1 0,-2 2 1 16,-3-2 0-16,6-1 14 0,5 2-2 0,-9 3-3 16,9-3-1-16,-9 0 2 0,9 0-2 0,-5 4-1 15,-4-4-1-15,9 0 1 0,0 0-1 0,0 0-1 0,0 0-1 16,0 0-12-16,0 0 2 0,0 0 1 0,0 0 2 16,0 0-2-16,-13 4 1 0,7-1 1 0,6-3 1 15,0 0-2-15,0 0 2 0,0 0 1 16,-13 8 0-16,10-4 7 0,3-4-1 0,0 0 0 0,0 0-1 0,0 0 1 15,0 0-1-15,0 0 0 0,0 0-1 16,0 0-1-16,0 0 0 0,0 0 0 0,-8 8 0 0,4 0-3 16,0-2 1-16,4-6 1 0,0 0 0 0,0 0-19 15,0 0 4-15,0 0 3 0,-8 10 3 0,3-1-54 16,-4-3 32-16,9 5 16 0,-7-2 8 0,3-2-11 16,1 5 8-16,-1-4 5 0,-6-1 2 0,5 1-32 15,3 4 13-15,-3-4 7 0,-6-4 4 0,8 7-76 0,-4 0 43 16,2-2 21-16,-2-2 12 0,-1 9-93 0,3-1 50 15,1 0 26-15,-5-3 14 0,5 1-276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35:54.806"/>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2767" units="cm"/>
          <inkml:channel name="Y" type="integer" max="32767" units="cm"/>
          <inkml:channel name="T" type="integer" max="2.14748E9" units="dev"/>
        </inkml:traceFormat>
        <inkml:channelProperties>
          <inkml:channelProperty channel="X" name="resolution" value="951.42279" units="1/cm"/>
          <inkml:channelProperty channel="Y" name="resolution" value="1522.63013" units="1/cm"/>
          <inkml:channelProperty channel="T" name="resolution" value="1" units="1/dev"/>
        </inkml:channelProperties>
      </inkml:inkSource>
      <inkml:timestamp xml:id="ts1" timeString="2025-02-17T06:36:11.590"/>
    </inkml:context>
  </inkml:definitions>
  <inkml:trace contextRef="#ctx0" brushRef="#br0">13436 6343 923 0,'0'0'0'0,"0"0"0"0,0 0 0 0,0 0 0 0,0 0 0 0,0 0 0 0,0 0 0 0,0 0 0 0,0 0 18 0,0 0-8 0,0 0-4 0,0 0-2 0,0 0 18 0,0 0-7 0,0 0-4 16,0 0-2-16,0 0 78 0,0 0-43 0,0 0-21 15,0 0-12-15,0 0 94 0,0 0-51 0,0 0-25 16,0 0-14-16,0 0 46 0,-12-8-30 0,-6-4-15 0,-5 4-8 16,-4 3 25-16,-1 3-16 0,2 2-7 0,-1-4-4 15,-4 4 10-15,2 0-6 0,-4 6-4 0,1 4-2 16,-1-4 1-16,4 1-1 0,1 3-1 0,-4 1 0 16,2 1 0-16,-2 3-1 0,7-3-1 0,-3 3 0 15,6 5 0-15,-2 3-1 0,7-7 0 0,-2 5 0 16,3 0-2-16,0 0 0 0,4 1 1 0,0-3 0 0,1 5-4 15,-1-1 1-15,3 0 1 0,1 0 0 0,0-3-3 16,-4 3 1-16,9-1 1 0,-2-2 1 0,-2-1-12 16,1 5 3-16,6-1 2 0,-1 2 3 0,2-4-5 15,-4 6 3-15,11-1 2 0,-2 4 1 0,1-5 5 16,-1 1 0-16,8-1 0 0,-4-2 1 0,5 4-3 16,-4-3 1-16,5-2 0 0,-7 1 1 0,8 0 0 0,-7-2 0 15,8 0 0-15,-2-1 1 0,3-4 0 0,-7 3 0 16,5-1 0-16,-10-4 0 0,11 5 0 0,-4 0 0 15,2 1 0-15,-4-1 0 0,2 4 1 0,-6-4 0 16,4 5-1-16,-2-2 0 0,0-1 1 0,-1 4 0 16,-1-2-1-16,-3-2 0 0,2 4 2 0,0-1 0 0,-5-1-1 15,-3-4 0-15,4 6 4 0,-1 2-1 0,-4 0-1 16,-6-2-1-16,4 2 4 0,3 1-1 0,-5-1-1 16,-6-1-1-16,7 3 2 0,-9-2-1 0,8 5-1 15,-2-5-1-15,-1 6-6 0,-2 0 1 0,3 2 0 16,-2-4 1-16,2 5 8 0,-3-4-1 0,3-1-1 15,-5-7-1-15,3 7 1 0,0-1-1 0,-1-4 0 16,2-1-1-16,-8-2 3 0,-1 1-1 0,6-2-1 16,-4-1 0-16,4 2 2 0,-9 1-1 0,11-2-1 0,-5 0 0 15,4-2 0-15,-6 12 0 0,4-11-1 0,2 0-1 16,-3-2 2-16,1 7-1 0,-2-10 0 0,2-1-1 16,-2 8 2-16,5-1-1 0,-8-4 0 0,-2-6-1 15,2 1 1-15,3 6 0 0,-6-9-1 0,-3-2 0 16,2-2 1-16,8 5 0 0,-6-7-1 0,0-1 0 0,-4 1 0 15,5-2 0-15,3-4 0 0,-5 1-1 0,4-8 0 16,6 12 0-16,-2-10 0 0,4 3 0 0,-4-1-1 16,4-4 0-16,3 0 1 0,-3 0 0 0,4-4-13 15,3 3 3-15,0-3 2 0,0 1 1 0,2-3-16 16,-2 10 5-16,5-10 4 0,0-2 3 0,-3 6-9 16,3 6 4-16,2-7 3 0,1 1 3 0,-1 2-3 15,1 5 3-15,3-10 2 0,2 5 2 0,-2 2-1 0,4-1 1 16,1 1 1-16,2 2 1 0,4 1 1 0,-6-3 1 15,7 5 0-15,-2 3 1 0,2-2 13 0,3 10-3 16,-8-9-2-16,3 4-1 0,-1 1-7 0,-4-1 0 16,1 4 0-16,-4-4 1 0,3 13-1 0,-3-4 1 0,-1-6 0 15,-6 3 0-15,5 6-1 0,2 4 0 0,-4-5 1 16,3-7 0-16,-3 12 4 0,0-2-1 0,-2 0-1 16,-1 1 0-16,5-1 5 0,-6 4-1 0,3 0-2 15,-1 0-1-15,1-3 4 0,-1 2-1 0,1-2-2 16,-3 3 0-16,2-2 6 0,-4 3-2 0,7-1-2 15,-7-1-1-15,4 5 6 0,-2 1-2 0,1 0-2 16,-4-4-2-16,5 7 6 0,-5 4-3 0,5-5-1 16,-1-1-2-16,-2 6 4 0,-4 0-2 0,8-2-2 15,-6-3-1-15,5-1 2 0,-6-5-1 0,5 2-1 0,-6 0-1 16,4 3 1-16,-5-4-1 0,6 3-1 0,-2-4 0 16,-1 5 13-16,-1 7-4 0,2-2-2 0,-4-3-2 15,5-1-8-15,-5 4 0 0,7 0 1 0,-3-1 0 16,0-6 0-16,-3 0 0 0,8 2 0 0,-6-1 0 15,3-4 0-15,-3-3 0 0,4 2 0 0,-4-2 0 0,2-1 1 16,-4-3 0-16,5 3-1 0,-4 1 0 0,2-1 4 16,-4 5-1-16,6-6-1 0,-6-1 0 0,1 2 4 15,-1 11-1-15,5-10-1 0,-4 7-1 0,0-6 1 16,1 1-1-16,1-1-1 0,-5 0 0 0,5 4 1 16,-4 1-1-16,5-2 0 0,-1-1-1 0,-1 0 1 15,-3 0-1-15,6-1 0 0,-5-3 0 0,3 1 0 16,-3 0 0-16,6-2 0 0,-6 2 0 0,3-6-1 0,0 6 0 15,3-1 0-15,-3-6 0 0,0 3 2 0,0 3-1 16,3-4 0-16,-1-3 0 0,1 0 1 0,-5 9-1 16,10-8 0-16,-7 2 0 0,3-1 0 0,-3 8-1 15,4-10 0-15,-1-1 0 0,3 1 1 0,-6 3-1 16,9-1 0-16,-7-1 0 0,5 1 0 0,0 5 0 0,1-4 0 16,-4 2 0-16,10-1 0 0,-11-1 0 0,13-3 0 15,-8 1 0-15,2 2 0 0,-2-2 0 0,4-3 0 16,-10 3 0-16,11-3-3 0,2 1 0 0,-4-2 1 15,0-1 1-15,2 2-9 0,2-2 3 0,0 0 1 16,-4-1 1-16,5-2-4 0,-3 2 2 0,0-2 1 16,-4-1 1-16,4-2 0 0,-5 3 1 0,6-1 1 15,-7-1 1-15,3-2 10 0,-1 3-1 0,1 2-2 0,-1-6-1 16,0 2 4-16,-4 1-2 0,10 1-1 0,-8-1-1 16,5 0-13-16,-1 1 2 0,5 1 2 0,-5-5 1 15,4 4 10-15,1-2-1 0,3 0-1 0,-10-4-1 16,12 2-14-16,0 2 2 0,2-2 2 0,-8-2 2 15,3 0-3-15,2 2 2 0,-1 0 1 0,-5-2 1 0,3 0-1 16,0 2 1-16,-3-2 1 0,-2-1 0 0,0 3 13 16,-1 0-2-16,-1-3-2 0,1 0-1 0,0 2 2 15,-1-2-2-15,1 2-1 0,0 0-1 0,-1-1-24 16,2 2 5-16,1 0 3 0,0-3 3 0,3 6-357 16,-6-3 162-16</inkml:trace>
  <inkml:trace contextRef="#ctx0" brushRef="#br0" timeOffset="4016.52">13648 11817 832 0,'0'0'0'0,"0"0"0"0,0 0 0 0,0 0 0 0,0 0-4 0,0 0 2 0,0 0 0 0,-21-16 1 0,7 4-14 0,3 1 5 0,-3-1 2 0,0 1 2 0,2 1 14 0,1-1-2 0,-6 0-1 0,7 4-1 0,-3-3 118 0,3 0-60 0,-6 2-29 16,-3 3-16-16,3-1 39 0,-3 1-27 0,2 0-14 15,1 5-8-15,-2-3 34 0,-4 0-19 0,1 2-10 16,1 2-5-16,1 2 11 0,-5 0-7 0,3 0-4 16,1 1-2-16,0 3 14 0,-1-4-4 0,-2 1-3 15,7 2-3-15,-3 0 2 0,-2 1-2 0,6 2-2 16,-3-1-2-16,3 1 1 0,0 1-1 0,-2-1-1 16,-4 3-1-16,8 0 3 0,-1 1-2 0,3 4 0 15,-3 4-1-15,0-1-12 0,0 0 2 0,2 7 2 16,-2 7 1-16,3-3 10 0,-3 12-1 0,0-3-1 15,2-3-1-15,2 3 0 0,0-5-1 0,4 1 0 0,-5-1-1 16,6-3 1-16,0-1 0 0,4-1-1 0,-2-3 0 16,2-1 1-16,-5 8-1 0,11-11 0 0,-4 2 0 15,3-4-9-15,-7 14 2 0,9-9 1 0,-4-5 1 16,6 5 2-16,-4 3 0 0,3-3 1 0,-2-3 0 16,5 3 1-16,-2 1 0 0,2-3 0 0,0 0 0 0,-2-1 0 15,-5 3 0-15,4-3 0 0,0 1 0 16,-1 0 0-16,-2 5 0 0,-3-6 0 0,-2 0 0 0,1 0 12 15,0 14-2-15,0-17-3 0,-2 9-1 0,4-6 3 16,-2 11-2-16,0-11-1 0,-7-8-1 0,7 8-7 16,-2 2 0-16,3-8 1 0,-6 2 0 15,2-2 7-15,-4 2-1 0,6-1-1 0,-3-1-1 0,-1 2 7 0,-9-3-3 16,9 2-1-16,-9-1-1 0,6 1 3 0,-7 2-2 16,5 3-1-16,-4-1-1 0,2-2 3 0,-6 2-2 15,7 1-1-15,-4 0-1 0,1 5-7 0,-3 2 1 0,1-8 0 16,5-1 1-16,-6 1 9 0,6 5-2 0,-6-13-1 15,3 9-1-15,0-14-6 0,-7 5 0 0,5 0 1 16,2-3 0-16,-4-4 5 0,0 4-1 0,-1-5 0 16,3-1-1-16,-5 2 13 0,5 0-3 0,-3-5-3 15,2-2-1-15,-1 0 3 0,6 2-3 0,-5-2-1 16,1-2-1-16,2 0 2 0,-2 2-1 0,5-5-2 16,-1 0-1-16,1 0 1 0,3 5-1 0,1-6-1 15,-1-1 0-15,2-1 0 0,-6 7-1 0,7-8 0 16,1 7 0-16,1-3 0 0,-5 2-1 0,5-7 0 15,3 10 0-15,-5-5 1 0,5 5 0 0,-4-6 0 16,4 6-1-16,0 0-2 0,0 0 1 0,0 0 0 0,0 0 0 16,0 0 0-16,0 0 0 0,0 0 0 0,16-2 0 15,-4 2 0-15,4 11 0 0,-1-14 1 0,-1 8 0 16,1-7 0-16,-1 9 0 0,3-5 0 0,3 9 0 16,-5-5-1-16,1 3 0 0,1-2 1 0,1 2 0 0,-1-2 0 15,-8 0 0-15,5-2 0 0,-4 2 0 0,6 4 1 16,1-4-1-16,-8 3 0 0,2-1 0 0,3 0 1 15,-5 2 0-15,1-4-1 0,-2 3 0 0,3 1 1 16,0 2 0-16,-4 0 0 0,2 0-1 0,2 1 1 16,-2 3 0-16,4-1 0 0,-8 2 0 0,5 0 0 15,-5 9 0-15,3-9-1 0,-3 5 0 0,0 2 1 16,-1 10-1-16,2-17 0 0,-4 5 0 0,-1 0 12 0,-2 10-3 16,2-10-2-16,-2-2-1 0,1 3-6 0,-4 4 0 15,4-7 0-15,-1 1 0 0,-2-2 17 0,-3 3-4 16,6-3-3-16,-2 1-2 0,0-1 2 0,-2 4-2 15,3-3-2-15,0 2-1 0,-1-2-2 0,0 9 0 16,0-5-1-16,-6-1-1 0,4 1-8 0,4 16 1 0,-4-13 2 16,1-1 1-16,1 6-2 0,-1 0 1 0,-1-1 1 15,-2-5 1-15,2 0 10 0,3-2-2 0,-2 1-1 16,-3-1-1-16,5 0-9 0,2 2 1 0,-5-2 1 16,-1 2 0-16,4-6 2 0,-2 12 0 0,1-8 0 15,-1 5 1-15,2-2 4 0,1 9-1 0,-2-11 0 16,-1 6-1-16,3-4 4 0,-1 3-2 0,2 0 0 15,-4-4-1-15,6 1 3 0,1-2-2 0,-4 1-1 0,2 0 0 16,2 0 0-16,0-2 0 0,1 6-1 0,-1-6 0 16,1 3-1-16,-1 6 0 0,0-10 0 0,1 4 0 15,4-2 0-15,-8 1 0 0,4-6 0 0,1 2 0 16,1-1 2-16,-4 2-1 0,3-4 0 0,-3 0-1 16,2-2 3-16,-3 4-1 0,5-2 0 0,0 2-1 15,-2-2 1-15,0 0-1 0,6-2 0 0,-6 2-1 0,4-5 0 16,-4 1 0-16,6 0 0 0,-3 3 0 0,6-9-5 15,-6 8 0-15,9-6 1 0,-6 0 1 0,7-6-2 16,-3 13 0-16,5-11 1 0,-7-2 1 0,11 0 0 16,-2 11 0-16,-2-11 1 0,-7 1 0 0,10-5 0 15,-3 12 1-15,-2-9 0 0,-7 6 0 0,11-10 0 0,-2 16 0 16,-3-12 0-16,2 2 0 0,1 1 0 0,-2 11 0 16,1-11 0-16,2 2 0 0,1 3 1 0,-1 9-1 15,7-11 0-15,-5 3 0 0,8-2 1 0,0 11 0 16,2-5 0-16,-4-6-1 0,9 1 0 0,-7 5 0 15,-2-8 0-15,2 3 0 0,-1-9 2 0,-4 4-1 16,3 0 0-16,-5 0 0 0,-2-4 0 0,-3 2 0 0,5-5 0 16,-4 3 0-16,3-4 2 0,-5 2-1 0,1-2-1 15,-2 0 0-15,2-2 2 0,-8-2-1 0,6 4 0 16,-3-1-1-16,-3-6-8 0,-1 4 2 0,0 3 1 16,-2 0 1-16,2-3-168 0,-2 6 82 0,-3 0 41 15,-5-3 22-15,4 12-343 0,0-4 156 0</inkml:trace>
  <inkml:trace contextRef="#ctx0" brushRef="#br0" timeOffset="13983.73">13787 4629 608 0,'0'0'0'15,"0"0"0"-15,0 0 0 0,0 0 0 0,0 0 0 0,0 0 0 0,23-8 0 0,-9 1 0 0,2 4 0 0,-4 1 0 0,-2-1 0 0,-10 3 0 0,13 0 5 0,-8 0-1 0,-5 0-1 0,0 0-1 0,0 0 0 0,0 0-1 0,0 0 0 16,0 0 0-16,0 0 18 0,0 0-4 0,-9-9-3 15,-3 2-2-15,0 0 12 0,-4 0-4 0,3-1-4 16,-1 0-3-16,0 1 66 0,-1 0-37 0,-1 1-20 16,2 0-10-16,-1 0 78 0,-3-2-42 0,4-1-22 15,-5 5-12-15,2-1 54 0,3-3-32 0,-4 7-17 16,-3 0-9-16,4 1 16 0,-6 0-11 0,5 2-6 16,-1 3-3-16,-5 1 3 0,-2-4-2 0,6 7-2 15,0 0-1-15,0 0-1 0,4-3 0 0,-2 9 0 0,-3-7 0 16,8 3-1-16,-2 1 0 0,7-1 0 0,-1 1 0 15,-1-4-1-15,1 4 0 0,5-2 1 0,-2-4 0 16,-1 8 0-16,4 0 0 0,3-4 0 0,-4 3 0 16,1 3-1-16,1-2 0 0,3-2 0 0,-2-2 0 15,2 8 0-15,-2 3 0 0,4-3 0 0,-1 3 1 16,0-5-1-16,0 7 0 0,1-4 0 0,0 2 1 0,5-2-1 16,-6-2 1-16,7 3 0 0,-3-5 0 0,2-2 0 15,-3-1 0-15,4-1 0 0,-5 0 0 0,1-1 0 16,-3 0 0-16,5 0 0 0,-6-3 0 0,2-1 1 15,-3 1 0-15,1 2-1 0,-5-3 0 0,4 1 2 16,-1 1 0-16,1-2-1 0,-4 0 0 0,-2 1 1 0,-1 0-1 16,3 0 0-16,-2-2 0 0,-2 1 1 0,0 2-1 15,4-2 0-15,-4 2 0 0,-2-3 1 0,-2 5-1 16,1-2 0-16,0 1 0 0,-3-1-6 0,-2 2 1 16,2-2 1-16,-2 3 0 0,-2-6 0 0,-1 6 0 0,-3-4 1 15,-1-1 0-15,3 0 2 0,-5 0 0 16,6-2 0-16,-7 0 0 0,6 0 22 0,0 3-5 0,-1-4-4 15,1-6-2-15,6 11 7 0,-4-12-4 0,10 8-3 16,-6-8-2-16,8 4 7 0,-3 0-3 0,9 0-3 16,-14-4-2-16,14 4-1 0,-4 4-2 0,4-4-1 15,-5-6-1-15,5 6-2 0,-6 0 0 0,8-3 0 16,-2 3-1-16,0 0-12 0,0 0 3 0,0 0 2 16,0 0 1-16,0 0-1 0,0 0 1 0,18-4 1 15,-1 2 1-15,-2-1 11 0,-2 3-1 0,8-2-2 16,-10 3-1-16,8-2 1 0,-4 6-1 0,1-5 0 0,-2 0-1 15,4 2-9-15,-3 5 2 0,1-3 1 0,-6-6 1 16,4 6 9-16,0 4-1 0,0-5-1 0,-7 6-1 16,5-5-9-16,-6 8 1 0,3-8 1 0,0 1 1 0,-3 1 0 15,-3 6 1-15,5-2 0 0,-1-5 1 0,0 2 0 16,-4 5 0-16,4-4 0 0,-2-1 0 0,1 5 1 16,-5-1 0-16,6-3 0 0,-3 3 0 0,-1-2 1 15,-4-2 0-15,6 6 0 0,-2-6 0 0,1 5 11 16,-4 0-3-16,3 3-2 0,-3-9-1 0,3 8 4 15,-3 0-3-15,1-2-1 0,-2-1-1 0,1 3-11 16,-1 0 2-16,2-1 0 0,-1 4 1 0,0-4-1 16,0 4 1-16,3-4 1 0,-2 4 0 0,3-4-1 0,-3 4 1 15,7-4 0-15,-5 1 1 0,1 1-1 0,-3 0 0 16,6 1 1-16,0-3 0 0,0-2 1 0,-6 1 0 16,8-3 0-16,-5 2 0 0,6 3 2 0,-5 3 0 15,0-11-1-15,0 5 0 0,4 0 3 0,-5 0 0 0,5-6-1 16,-7 7-1-16,9-1 5 0,-5 1-2 0,4-4-1 15,0-5-1-15,0 9 4 0,2 0-1 0,-1-6-2 16,-1 0 0-16,2 4 1 0,-2-1-1 0,3-4-1 16,-4 5 0-16,5-4-2 0,-4-4 0 0,1 0 0 15,-4 4 0-15,3 1-30 0,4-1 6 0,1-4 5 16,-3-2 4-16,7 4-359 0</inkml:trace>
  <inkml:trace contextRef="#ctx1" brushRef="#br0">20041 7896 0,'-15'-12'0,"15"12"0,-13-9 31,6 9-15,1-7-1</inkml:trace>
  <inkml:trace contextRef="#ctx0" brushRef="#br0" timeOffset="17267.21">11871 4780 915 0,'0'0'0'0,"0"0"0"0,0 0 0 0,0 0 0 0,-6 2 0 0,-1 0 11 0,-1-2-4 0,4 0-3 0,-1 3-2 0,2 1 27 0,3-4-10 16,-8 1-4-16,8-1-3 0,-7 3 12 0,7-3 19 15,0 0-21-15,-3 6-11 0,3-6 17 0,0 10-13 16,3-2-7-16,-2-1-3 0,0-1 2 0,6 12-3 0,-1-3-1 0,2 4-1 16,1-3 10-16,5 7-3 0,2 0-2 0,-1 3-1 15,1-3-8-15,7 6 0 0,1-3 1 0,1 6 0 16,-3-5 2-16,3 4-1 0,-1-4 0 0,-2-1 0 15,-2 0 3-15,1 3-1 0,-1-10 0 0,0 7-1 16,-3-7 0-16,-1 2 0 0,1-2 0 0,-2 0 0 16,-5-3 2-16,2 4 0 0,-1-5-1 0,-2 5-1 15,3-6-1-15,-5 0 0 0,2 0 0 0,0-2 0 16,-4-4-34-16,1 2-28 0,-2-1 31 0,1-2 16 16,-1 0-298-16,-4-7 139 15,1 7 66-15,-1-7 40 0,0 0-36 0</inkml:trace>
  <inkml:trace contextRef="#ctx0" brushRef="#br0" timeOffset="17634.36">12345 4840 185 0,'0'0'0'0,"0"0"346"0,0 0-159 16,0 0-72-16,0 0-42 0,0 0 26 0,0 0-39 0,0 0-25 15,0 0-15-15,0 0 100 0,0 0-54 16,0 0-29-16,0 0-17 0,0 0 27 0,-6 6-22 0,1 0-13 0,-3 1-6 16,1 1 9-16,-2 6-7 0,-3 0-3 0,1 0-2 15,0 0 7-15,-3 7-4 0,-7 1-2 0,3 1-1 16,3-3 2-16,-6 10-1 0,-4-3-1 0,1 3-1 15,3-2 2-15,0 7 0 0,-2-4-1 0,2 1-1 16,2-5 6-16,-5 3-2 0,4-2-1 0,3-2-1 16,3-6 2-16,-3 2-1 0,6-4-1 0,-3-1-1 15,4-1-1-15,-3-3-1 0,6 3 0 0,-1-6 0 16,0-1-7-16,2-2 1 0,0 0 1 0,1-3 1 16,-2 0-266-16,3-3 126 15,4-1 60-15,-5-2 35 0,1-2-36 0</inkml:trace>
  <inkml:trace contextRef="#ctx0" brushRef="#br0" timeOffset="18332.98">11775 5775 831 0,'0'0'0'0,"0"0"127"0,0 0-64 15,-11-1-30-15,2-1-16 0,-2 2 107 0,0-2-59 16,-5-4-30-16,2-1-16 0,-2 1 33 0,-2-2-25 16,-2-1-13-16,1-3-8 0,2 2 27 0,-5-3-16 0,1-3-7 15,-3-4-4-15,0 3-1 0,3-6-1 0,1-6-2 0,-3 0-1 16,3 3 6-16,1-6-1 0,5 1-2 0,0 0 0 15,0 3-14-15,3-2 2 0,6-4 2 0,-4 5 1 16,3 1-1-16,3-2 1 0,3 0 1 0,0-1 1 16,0 6 13-16,6-4-2 0,2-2-2 0,0 0-1 15,-3 4-4-15,9-3 0 0,-1 2 0 0,1-4-1 16,-4 4-1-16,9 2 0 0,3 0 1 0,-2-1 0 16,-3 4-1-16,8 0 1 0,6 0 0 0,-3 2 0 15,-6 2-3-15,11 1 0 0,2 2 1 0,6 4 0 0,-8-1 0 16,14 7 0-16,5 0 1 0,-1 3 0 15,-8-1 2-15,10 9 0 0,2-1 0 0,0-2 0 0,-11 0 0 16,13 10 0-16,-7-3-1 0,-3-1 0 0,-10-2 1 16,9 11-1-16,-4-2 0 0,-8 2 0 0,-6-5-2 0,0 8 1 15,0-1 0-15,-5 2 0 0,-4-3 1 0,1 5 0 16,-3-1 0-16,-3 1 0 0,0-6 6 0,-4 5-2 16,0-1 0-16,-1-2-1 0,-3-4 0 0,1 8 0 15,0-3-1-15,-2-1 0 0,-2-3 0 0,-2 7 0 16,0-4-1-16,-1-2 0 0,0-1 0 0,-2 6 0 15,-1-2 0-15,-3 2 0 0,0-5-3 0,-2 9 1 16,-2-3 0-16,-3 0 0 0,4-3 4 0,-6 3 0 16,-2 0-1-16,2 0-1 0,0-3-2 0,-4 3 0 15,-3-4 0-15,-1-1 1 0,3-2 5 0,-4 3-1 16,-5-3-1-16,1 0 0 0,3-4 2 0,-5 1-1 0,1 1-1 16,-1-2 0-16,5-3 5 0,-3 5-2 15,0-7-1-15,-1 2-1 0,1-2 6 0,2-2-2 0,1 0-2 16,0 2-1-16,4-4-23 0,1 3 3 0,1-6 4 0,-4 1 2 15,5 0-259-15,7 1 122 0,-5-4 59 0,4 1 35 16,-1 0-37-16,7-2 38 16,-1 0 22-16,-3 0 14 0,2-2-227 0</inkml:trace>
  <inkml:trace contextRef="#ctx0" brushRef="#br0" timeOffset="33900.44">11485 7893 1427 0,'0'0'0'0,"0"0"0"16,0 0 0-16,0 0 0 0,0 0 0 0,0 0 45 0,0 0-19 0,0 0-10 0,0 0-6 0,-8-5 22 0,8 5 18 0,-6-4-25 0,6 4-13 0,0 0 21 0,-7-2-15 15,7 2-8-15,0 0-4 0,0 0 7 0,0 0-5 16,0 0-3-16,-2 2-1 0,2-2 3 0,-7 7-2 16,4 0-1-16,-1-2-1 0,0 1 5 0,0 2-2 15,4 4-1-15,-2 1-1 0,-1-3 0 0,1 6-1 16,0-1-1-16,0 0 0 0,2-2 1 0,-3 6-1 16,2 0 0-16,0-1-1 0,1-5 5 0,-3 10-1 15,2-5-1-15,-3-2-1 0,1-4-7 0,2 5 1 16,0-1 1-16,-3-6 0 0,-1-1 5 0,2 2-1 15,3 0-1-15,-2-5 0 0,1-1 8 0,-2 2-2 16,2-2-2-16,0-1-1 0,1-4-11 0,-7 8 1 0,7-8 2 16,-4 3 0-16,4-3 34 0,-9 1-7 0,9-1 19 15,-7-8-21-15,3 4 12 0,-4 0-16 0,3-2-8 16,-1 0-4-16,3-1 13 0,-3 3-7 0,0-4-4 16,1 1-2-16,0 0 7 0,-1 5-3 0,3-2-2 0,-2-2-1 15,5 6 3-15,-6-4-2 0,6 4-1 0,-6-5-2 16,6 5-1-16,-4-6-1 0,4 6 0 0,0 0-1 15,-5-1 0-15,5 1 0 0,0 0 0 0,-6 7-1 16,6-7 0-16,-1 7 0 0,1-7 0 0,0 8 0 16,0-8-5-16,1 12 1 0,0-4 1 0,3 1 1 15,-3 1-1-15,3 2 1 0,1 0 1 0,-2 3 0 16,0-4 2-16,6 3-1 0,-2 0 0 0,-2-2 0 0,-1 2 0 16,2-3 0-16,2 1 0 0,-3-3 0 0,-3 2 1 15,5-2 0-15,-1-1-1 0,0-1 0 0,-2 0-7 0,1 0 1 16,-1-2 2-16,-4-5 1 0,6 6 6 0,-2-1 0 15,-4-5-1-15,4 4-1 0,-4-4-9 0,0 0 2 16,8 2 1-16,-8-2 1 0,5 0 0 0,1-2 1 16,0-1 0-16,-3-1 1 0,2 0-1 0,3-3 1 15,-2-2 1-15,-1-2 0 0,1 3-108 0,2-1 54 16,-2-2 27-16,-2 1 14 0,1 1-185 0,0-1 92 16,-2 4 46-16,2-4 27 0,-2 2-37 0,-2 3 33 15,-1-2 17-15,0-1 10 0,-1 0-342 0</inkml:trace>
  <inkml:trace contextRef="#ctx0" brushRef="#br0" timeOffset="34390.69">11284 7976 382 0,'0'0'0'0,"0"0"353"0,0 0-161 0,0 0-73 0,0 0-44 0,0 0 48 0,0 0-48 0,0 0-29 0,0 0-20 0,0 0 18 0,0 0-20 15,0 0-11-15,0 0-7 0,0 0 37 0,0 0-21 16,6-7-10-16,-2 0-5 0,1-1-1 0,5 0-2 16,-2-1-2-16,1-2-1 0,1 4 8 0,-1-3-2 15,3 2-1-15,-1 1-2 0,-2-1 9 0,2 2-3 16,-2 3-2-16,-1-3-2 0,-2 2 1 0,0 3-2 16,2 1-1-16,0 0-1 0,-3 0-6 0,0 2 1 15,0 3 0-15,1 0 1 0,-2-1 6 0,1 3-1 16,-1 0-1-16,0 0 0 0,-2-3 2 0,6 6-1 15,-4-2-1-15,1-1-1 0,-1 1 1 0,-1 0-1 16,1 0 0-16,1 1-1 0,-1-3-1 0,1 5 0 16,-4-2 0-16,1-3 0 0,0-1-1 0,2 3 0 15,-3 0 1-15,-1-8 0 0,5 8-13 0,-2 0 3 16,-3-8 2-16,1 7 2 0,-1-7-193 0,2 10 94 0,-2-10 47 16,0 0 25-16,-4 6-28 0,4-6 28 15,0-6 16-15,0 1 8 0,0-1-314 0</inkml:trace>
  <inkml:trace contextRef="#ctx0" brushRef="#br0" timeOffset="35017.08">10392 7236 338 0,'0'0'0'0,"0"0"349"0,0 0-160 0,0 0-73 0,0 0-43 0,0 0-11 0,0 0-25 15,0 0-16-15,0 0-9 0,0 0 57 0,0 0-32 0,0 0-18 0,4 0-9 16,1 0 39-16,7 2-24 0,-5-2-13 0,4 0-6 0,-1 0-2 15,-1 0-2-15,2 2-1 0,-2-2 0 0,0 0 5 0,2 4-2 16,-3-4-1-16,0 0-1 0,0 4 5 0,1 0-2 16,0-4-1-16,-2 0-1 0,-2 0-111 0,1 3 54 15,-1-2 26-15,-5-1 14 0,8 3-159 0,-8-3 81 16,5 1 41-16,-5-1 22 0,0 0-227 0,0 0 109 16,0 0 57-16,0 0 35 0,0 0-40 0</inkml:trace>
  <inkml:trace contextRef="#ctx0" brushRef="#br0" timeOffset="36057.32">10485 7389 150 0,'0'0'0'0,"0"0"316"0,0 18-146 16,-2-1-69-16,-3-3-39 0,2-3-8 0,3 12-23 15,-3 0-13-15,0-5-9 0,0-1 67 0,2 7-37 16,-2-7-18-16,-4 0-11 0,0-3 11 0,7 6-10 16,-5-5-5-16,-1 1-3 0,-3-3 6 0,5 4-3 0,-1-3-2 15,-1-3-2-15,-3-1 4 0,6 3-1 0,-3-5-1 0,0 0-1 16,-3-1-3-16,6 1 0 0,-3-4 0 0,1-1 0 15,-2 1 5-15,7-4-1 0,-6 1-1 0,6-1-1 16,-9 0-6-16,9 0 0 0,0 0 1 0,-4-8 1 16,4 8 6-16,0 0 0 0,0-4-1 0,0 4-1 15,-2-5 1-15,8 5-1 0,-6 0-1 0,4-6 0 16,-4 6 13-16,14-3-3 0,-8 3-3 0,-1 2-1 16,0-2 25-16,6 1 26 0,-1 0-28 0,1 1-15 15,-2 1 7-15,5-1-11 0,-1-2-5 0,2 0-3 16,-5 0 1-16,4 3-2 0,0-1 0 0,0-2-1 15,-4 2 3-15,7 0 0 0,-6-1-1 0,1-1-1 16,-5 0 5-16,5 2-2 0,-3-3-1 0,-4-1-1 0,1 0-32 0,3 2 6 16,-3-3 5-16,-2-1 4 0,1-1-311 0,3 2 143 15,-2-5 67-15,-2-4 41 0,0 5-89 0,1-1 63 16,1-4 37-16,-3-1 25 0,1 4-28 0,-2 0 28 16,0-4 17-16,-1 0 10 15,0 3-45-15,2 3 27 0,-1-4 14 0,-2 3 8 0,1-1 253 0,-1 9-112 16,4-7-56-16,-4 2-32 0,0 0 29 0,0 5-33 15,0 0-19-15,4-6-11 0,-4 6 90 0,0 0-48 16,0 0-26-16,5-2-13 0,-5 2 98 0,4 4-53 16,-4-4-28-16,0 0-15 0,4 3 98 0,0 2-54 15,-4-5-28-15,3 3-15 0,-3-3 15 0,2 10-16 16,-1-1-9-16,-1-2-4 0,0-1 29 0,1 7-15 0,-1-3-8 16,-2 3-4-16,0-3-3 0,2 2-1 0,-2 2-1 15,-1-4 0-15,1 2 9 0,2-1-2 0,0-1-1 0,-1-4-2 16,-2 3 32-16,4-3 30 0,1 0-33 0,-2-6-16 15,-3 5 25-15,3-5-21 0,5-1-11 0,-5 1-6 16,3-8-17-16,-3 8 6 0,9-10 2 0,-6 1 2 16,0-3 22-16,2 6-7 0,-1-3-4 0,1-2-2 15,-4 2-4-15,4 2-1 0,0-4-1 0,-2 4 0 16,-1 0 2-16,7 3-1 0,-5-3 0 0,-4 7-1 16,4-8 0-16,0 6-1 0,0 0 0 0,-4 2 0 15,0 0 2-15,8 0 0 0,-8 0-1 0,6-2 0 16,-6 2 0-16,6 6 0 0,-6-6 0 0,4 3 0 15,-4-3-3-15,5 9 1 0,-5-9 0 0,6 5 0 0,-6-5 5 0,5 9-1 16,-5-9-1-16,4 5 0 0,-4-5-2 0,6 7 0 16,-6-7 0-16,8 5 0 0,-8-5 0 0,8 6 0 15,-3-7 0-15,-5 1 0 0,6-3-7 0,6 2 1 16,-6-5 2-16,0 0 0 0,-1 2 2 0,8-1 0 16,-3-3 1-16,0-2 0 0,-3 3-3 0,7 3 1 15,-4-5 0-15,-1 1 1 0,1 1 2 0,1 1 0 16,2-1 0-16,-6 1 0 0,1 2 3 0,3 1-1 15,-4-1 0-15,1 1-1 0,1 2 3 0,-3 1 0 16,-2-2-1-16,0-1-1 0,-4 3-6 0,9 1 1 16,-9-1 0-16,0 0 1 0,1-8-2 0,0 16 1 15,-1-8 1-15,0 0 0 0,-5 5 5 0,5 2 0 16,0-7-1-16,-5 3 0 0,5-3 2 0,-1 10-1 16,1-10 0-16,0 6-1 0,0-6-7 0,1 10 1 15,-1-10 1-15,5 4 1 0,-5-4 5 0,6 9-1 0,-6-9-1 0,6 3 0 16,-6-3 3-16,7 7-1 0,-7-7-1 0,9 4 0 15,-9-4-5-15,8 5 1 0,-4-1 0 0,1-3 1 16,-5-1-1-16,10 5 1 0,-6-1 0 0,-4-4 0 16,5 6 10-16,-3 0-2 0,-2-6-2 0,3 9-1 15,-3-4-4-15,0 4 0 0,-3-4 0 0,1-1 0 16,0 2-1-16,0 2 0 0,-2 1 0 0,-2-4 0 16,-2 0 0-16,3 4 0 0,0-2 0 0,-3-2 0 15,-1-1 10-15,6 4-2 0,-1-5-2 0,-4 2-1 16,2-2-150-16,6-3 71 0,-8 0 35 0,8 0 19 15,-5-5-314-15,5 5 144 16,-1-11 68-16,1 5 42 0,0 0-39 0</inkml:trace>
  <inkml:trace contextRef="#ctx0" brushRef="#br0" timeOffset="36267.94">11155 7645 495 0,'0'0'0'0,"0"0"285"0,0 0-134 0,0 0-63 0,9 0-36 0,-1 0 14 0,2 5-29 0,3-5-17 0,1 0-9 0,-5 0 18 0,3 0-15 15,1 0-7-15,1-5-4 0,-5 3 3 0,2 2-3 16,3-4-1-16,-5-1-1 0,1 3-181 0,-1-3 88 0,4-4 42 16,-5-1 23-16,-2 2-229 0,3 0 110 15,0-5 57-15,-4-1 35 0,0 3-30 0</inkml:trace>
  <inkml:trace contextRef="#ctx0" brushRef="#br0" timeOffset="36524.94">11375 7389 185 0,'0'0'0'15,"0"0"460"-15,-4 11-208 0,3 3-82 0,-3-1-46 16,3-1 9-16,-3 5-40 0,3-3-30 0,-4 1-22 15,1 0 0-15,3 4-17 0,0-6-11 0,-1-3-6 0,1 1 12 16,0 2-10-16,2-2-5 0,0-2-2 0,1 1 0 0,-1-2-1 16,0 1 0-16,4-2-1 0,0 0-43 0,-2-2-23 15,-3-5 32-15,7 5 17 0,-3-3-79 0,4-2 46 16,-3 0 24-16,-1 0 12 0,1 0-188 0,3 0 92 16,-5-2 47-16,2-1 28 0,-1 3-206 0,1 0 101 15,2-3 54-15,-3-1 33 0,-4 4-48 0</inkml:trace>
  <inkml:trace contextRef="#ctx0" brushRef="#br0" timeOffset="36883.29">11530 7625 135 0,'0'0'0'0,"0"0"415"0,0 0-188 16,0 0-79-16,0 0-47 0,0 0 19 0,9 2-42 16,0-1-29-16,3 2-19 0,-5 0 36 0,1-3-29 15,2 3-16-15,-1-1-10 0,1 0 22 0,-2 0-16 0,-1 0-9 0,2 1-4 16,-2-1 21-16,-2 5-11 0,1-4-6 0,-1 3-3 15,2-2 16-15,-4 2-8 0,0 0-4 0,-2 0-2 16,3 0 12-16,-4 2-4 0,1 0-4 0,-1 0-2 16,0-2 5-16,-1-1-3 0,1 1-2 0,0 0-2 15,0-6 8-15,0 6-4 0,0-6-2 0,0 7-2 16,0-7 19-16,0 0 22 0,0 0-24 0,5-4-13 16,-5 4 12-16,6-9-11 0,0-1-5 0,-3 0-3 15,1 0 22-15,6 1-10 0,-3-5-5 0,-2 2-4 16,1 0 3-16,2 2-2 0,-1-3-2 0,1 2-1 15,-2 1-9-15,1 1 1 0,0 0 1 0,-3 2 0 16,1 1-17-16,0 2 4 0,0-2 3 0,1 3 3 16,-3-2-17-16,-3 5-22 0,8-4 24 0,-3-1 12 0,-2 1-127 15,-3 4 66-15,9-2 33 0,-4 0 19 0,-2-1-230 0,5 5 111 16,-2-7 56-16,1 3 33 0,-3 0-208 16,4 2 102-16,1-3 55 0,-2-2 35 15,-1 1-47-15</inkml:trace>
  <inkml:trace contextRef="#ctx0" brushRef="#br0" timeOffset="37333.69">11995 7546 145 0,'0'0'0'0,"0"0"333"0,0 0-154 16,0 0-70-16,0 0-42 0,0 0 57 0,0 0-50 15,0 0-30-15,0 0-18 0,0 0 64 0,7 4-40 16,0-3-23-16,-4 2-12 0,-3-3 44 0,8 3-28 16,-4 2-15-16,2-2-8 0,-1 1 55 0,-4 1-32 15,-1-5-16-15,3 7-7 0,-3-7 65 0,0 11-36 0,0-2-18 0,0-2-10 16,-1 0 26-16,2 3-17 0,-1-1-8 15,-1 0-4-15,1-2-5 0,1 3-1 0,-1-2 0 0,1 0 0 16,1-2 9-16,-1 0-2 0,1 2-1 0,1-3-1 16,2 0-2-16,-2-1-1 0,-3-4-1 0,7 4 0 15,-2-2 0-15,0-2-1 0,2-3 0 0,-2-2 0 16,-1 2 3-16,3 0-1 0,2-2 0 0,-1-2-1 16,-2 2 3-16,2 0-1 0,-1-4-1 0,0 2 0 15,-2 0 1-15,2 0-1 0,0 0 0 0,-3 1-1 16,1-1 5-16,-1 2-1 0,2-1-1 0,-6 6-1 15,5-4 1-15,-5 4-1 0,5-8-1 0,-5 8 0 16,1-6-2-16,-1 6 0 0,0 0 0 0,5-4 0 16,-5 4 2-16,0 0-1 0,0 0 0 0,8 0 0 0,-8 0 0 15,0 0 0-15,1 5 0 0,-1-5-1 0,0 7 0 0,0-7 0 16,2 10 0-16,-2-10 0 0,0 8 1 0,1-1-1 16,-1-7 0-16,1 9 0 0,0-2 1 0,-1-7 0 15,3 7 0-15,-3-7-1 0,1 8-8 0,-1-8 2 16,5 6 1-16,-5-6 1 0,0 0-101 0,8 5 52 15,-8-5 26-15,8-5 13 0,-8 5-197 0,5-5 97 16,0 4 49-16,-1-2 28 0,2-2-267 0,0 3 124 16,1-3 62-16,2 5 40 0,-3-3-44 0</inkml:trace>
  <inkml:trace contextRef="#ctx0" brushRef="#br0" timeOffset="37605.26">12503 7544 189 0,'0'0'0'0,"0"0"335"0,0 0-155 0,0 0-71 0,0 0-41 0,0 0 20 0,8-2-36 0,-4-1-22 0,2 2-13 16,0 1 110-16,-1-2-57 0,-5 2-31 0,7-2-18 16,-7 2 73-16,0 0-44 0,5 0-23 0,-5 0-13 15,0 0 49-15,0 0-31 0,0 0-15 0,-8-2-9 16,8 2 13-16,-6 2-10 0,1 2-5 0,-2 0-2 16,2-2 2-16,0 2-2 0,0 4-1 0,-1-2-1 15,1 1 2-15,2 0-1 0,1-2 0 0,-2 2-1 16,0-3 9-16,1 4-3 0,0-3-1 0,0 3-2 15,2-3-5-15,1 2 0 0,0-7 0 0,-1 9 0 16,-1-2 0-16,4-3 0 0,-2-4 0 0,3 5 0 0,-3-5-31 16,8 7 6-16,-8-7-19 0,6-2 22 15,-6 2-238-15,7-5 116 0,-2 0 58 0,1 3 35 16,-2-2-30-16</inkml:trace>
  <inkml:trace contextRef="#ctx0" brushRef="#br0" timeOffset="37840.01">12531 7542 886 0,'0'0'0'0,"0"0"138"0,0 0-68 15,0 0-33-15,0 0-18 0,0 0 49 0,5 9-33 16,-5-9-17-16,4 7-10 0,-1-3 75 0,2 3-40 16,1-3-22-16,-1-3-10 0,-1 1 20 0,4 1-15 15,3-3-7-15,-3 0-4 0,2 0 18 0,0 0-8 16,0-3-6-16,2 0-3 0,-4-1 3 0,4 4-2 15,-2-7-2-15,3 2-1 0,-4 2-7 0,-2-3 1 0,6-1 0 16,-5 0 1-16,-1 1-119 0,3 1 60 0,-3 1 29 16,-1-4 15-16,1 2-276 0,-2 3 129 15,1-3 63-15,-1 1 38 0,-1-2-37 0</inkml:trace>
  <inkml:trace contextRef="#ctx0" brushRef="#br0" timeOffset="38916.56">12780 7403 493 0,'0'0'0'0,"0"0"394"0,0 0-180 16,0 0-77-16,0 0-46 0,-1 7 7 0,0 5-36 15,0-1-25-15,-2 0-15 0,0 1-5 0,1 2-8 16,1-3-5-16,-2 4-2 0,2-4 14 0,-2 5-7 16,3-5-4-16,-1 3-2 0,0-4-9 0,-1 5 2 15,4-3 2-15,-2-1 1 0,0-2 4 0,1 4-1 16,2-6-1-16,-1 2 0 0,-1-4-205 0,2 1 98 16,2-1 47-16,-5-5 27 0,5 5-39 0,-5-5 32 15,6 2 19-15,-6-2 9 0,7-3-22 0,-7 3 17 16,10-4 7-16,-10 4 4 0,0 0-5 0,5-2 4 0,-2-1 2 15,-3 3 1-15,3-6 11 0,-3 6-1 0,8-5-2 16,-8 5-1-16,0 0 6 0,6-3-2 0,-2 0-1 0,-4 3-2 16,7-3 128-16,-4 3-64 0,8-1-33 0,-5-1-17 15,-1 2 57-15,9 0-36 0,-3-4-19 0,2 4-11 16,-3-3 30-16,7 3-20 0,-3-8-9 0,2 3-5 16,0 0-4-16,0 3-1 0,1-8 0 0,-5 2-1 15,2-2 8-15,2 5-2 0,-4-3-1 0,1 0-1 16,-3 3 8-16,-1 0-3 0,1 1-2 0,-5-1-1 15,2 1 10-15,-2 4-3 0,1-2-3 0,-6 2-2 16,5-2-8-16,-5 2 0 0,3 2 0 0,-3-2 0 16,0 7 0-16,0-1 0 0,-3-1 0 0,3-5 0 15,-4 3 2-15,3 6 0 0,-3-3-1 0,1 1 0 0,0-2 4 16,0 5-1-16,3-1-1 0,-2-2 0 0,-1 0 3 16,3 0-2-16,0 2 0 0,0-2-1 0,0 0 3 0,2 2-2 15,0-5 0-15,-1 5-1 0,2-3-9 0,1 2 2 16,2-3 0-16,-2-1 1 0,0 1 4 0,0-4 0 15,2-1-1-15,0 2 0 0,-1 0 5 0,-1-2-1 16,3-4-1-16,-4 1-1 0,4 0 6 0,-1 2-2 16,-2-2-1-16,1-4-1 0,1 1 0 0,-1 3 0 15,1-4-1-15,-3 4-1 0,-3 3 3 0,5-2-1 16,-5 2-1-16,8-2 0 0,-8 2-2 0,5 0-1 16,-5 0 0-16,0 0 0 0,4 5-4 0,-4 1 0 15,0-6 1-15,4 6 1 0,-4-6 4 0,5 8-1 16,0-3 0-16,-5-5 0 0,6 5 2 0,-1 0 0 15,-1-1-1-15,1 0 0 0,2 1-2 0,0-2 0 16,1-1 0-16,1-1 0 0,-3 1-12 0,3 0 3 0,3-2 2 16,-5-1 1-16,0 0 8 0,4-1 0 0,-2-1-1 15,-3 1 0-15,2 1-5 0,2-2 1 0,-4-3 1 0,-1-1 0 16,2 1 5-16,-1 0-1 0,-2-2 0 0,-3-2-1 16,1 3-6-16,0 3 1 0,3-4 1 0,-5 2 0 15,0 6 3-15,1-6 0 0,1-2 0 0,-4 2 0 16,-1 2 5-16,3 4-1 0,3-6-1 0,-3 6-1 15,0 0 11-15,0 0-3 0,0 0-2 0,0 0-2 16,0 0-6-16,0 0 0 0,4-3 0 0,-4 3 0 16,0 0 5-16,0 0-1 0,7 3-1 0,-7-3-1 15,5-3-5-15,1 6 1 0,0-6 0 0,1 3 1 0,-2 0-1 16,5 3 0-16,-1-6 1 0,-1 0 0 0,0 2-10 0,3 2 2 16,-1-5 2-16,3 1 1 0,-6 0 2 15,8 3 1-15,-4-3 1 0,0 1 0 0,-3 1 2 0,2 1 0 16,3-4 0-16,-6 6 0 0,2 0-2 0,0 2 0 15,-3-2 1-15,3 0 0 0,-4 2-2 0,2 3 0 16,2-4 1-16,-2 3 1 0,-2-2 4 0,3 6-1 16,-2-1 0-16,2 1-1 0,-3-3-4 0,3 5 0 15,-1-5 1-15,1 1 1 0,-4 0-1 0,2 1 1 16,0 2 0-16,0-3 0 0,-3-1 0 0,1 0 0 16,0-1 0-16,-2-2 0 0,-2-4-28 0,7 7 6 15,-7-7 5-15,0 6 4 0,0-6-350 0,0 0 157 16,-9-4 72-16,4-2 44 0,2 4-97 0</inkml:trace>
  <inkml:trace contextRef="#ctx0" brushRef="#br0" timeOffset="39104.19">13182 7387 268 0,'0'0'0'0,"0"0"450"0,0 0-203 0,0 0-82 0,0 0-47 0,0 0-34 0,0 0-27 0,0 0-21 0,0 0-15 15,0 0-180-15,0 0 68 0,0 0 37 16,0 0 23-16,0 0-38 0</inkml:trace>
  <inkml:trace contextRef="#ctx0" brushRef="#br0" timeOffset="77334.47">14484 7402 304 0,'0'0'0'0,"0"0"0"0,-9 2 0 0,-2-2 0 0,1 0 0 0,1 3 182 0,-1-3-89 0,2 0-43 0,-3 3-23 0,2-1 107 0,1 0-61 16,2-2-33-16,-2 0-18 0,0 0 84 0,3 0-50 16,-1 0-25-16,1 0-15 0,0 0 29 0,5 0-22 15,-5 2-12-15,5-2-6 0,-7 2-13 0,7-2 4 0,0 0 2 16,-4 6 1-16,4-6 10 0,0 0-4 0,4 6-2 0,-4-6-1 16,4 3-1-16,0 2 0 0,1-4 0 0,0-1 0 15,1 3 31-15,5 1-7 0,3-1 20 0,-2 1-22 16,1-1 4-16,4 2-14 0,4-4-6 0,1 4-3 15,-1 0 9-15,4-2-5 0,4-2-3 0,-4 2-2 16,-2 1-3-16,6-2 0 0,3-2 0 0,-1 3 0 16,-3 0-6-16,7-1 2 0,5-3 1 0,-6 0 0 15,-3-2 9-15,9 7-1 0,2-4-1 0,-2 0-1 16,-6 0 3-16,5 3-2 0,3-5-1 0,-4 4 0 16,-3-1 1-16,5-1-1 0,8-5-1 0,-5 2 0 15,-5 3 3-15,6-3-1 0,2 2-1 0,-4-4-1 16,-8 2 3-16,7 2-1 0,2-4-1 0,-4 2-1 0,-5 1-3 15,7 2 0-15,2-3 1 0,-6 3 0 0,-4-1 0 16,5 2 0-16,4-2 0 0,-7-2 0 0,-3 2 6 0,1 4-1 16,2-2-1-16,-2 3-1 0,-7 0-3 0,2-1 0 15,0-3 0-15,2 4 0 0,-6 1 0 0,9-2 0 16,-1-3 0-16,-3 4 0 0,-4 3 5 0,6-3-1 16,-2-1-1-16,3 2-1 0,-8-1-1 0,4 4 0 15,0-4-1-15,0 3 0 0,-6-3 0 0,4 4 0 16,0-6 0-16,-3 0 0 0,-3 0 1 0,4 4 0 15,0-4-1-15,-3-1 0 0,-2 1 9 0,6-2-2 16,-3-2-1-16,1 3-1 0,-6 0 3 0,6-2-2 16,-4-3-1-16,2 4-1 0,-2 0 1 0,0 0-1 15,-3-4-1-15,1 2-1 0,-2 0 4 0,0 2-2 16,2-4 0-16,-7 1-1 0,4 0 2 0,-2 6-1 0,1-6-1 16,-1 0-1-16,1 0 8 0,-3 3-2 0,0-5-2 15,-2 3-1-15,-2 0 5 0,2-1-2 0,-1-4-2 0,-4 3-1 16,2-1 7-16,0 1-2 0,1-3-2 0,-2-1-2 15,-1 1 2-15,-2-2-2 0,3-2-1 0,-2-3-1 16,1 2 0-16,-1-2-1 0,2-4 0 0,-1 1-1 16,1 0 3-16,-2-7-1 0,-1-6-1 0,3-2 0 15,-3 3 1-15,2-7-1 0,1-6 0 0,0 4-1 16,-2 4-1-16,1-7 0 0,1 2-1 0,-2 1 0 16,-1 7 3-16,3-2-1 0,-1 4 0 0,-2 0-1 15,-1 5-4-15,0 3 0 0,3-1 1 0,-6 4 1 16,3 3 5-16,-3-1 0 0,2 4-1 0,0-4-1 0,-2 4-4 15,1 1 1-15,1-1 0 0,-3 3 0 0,0 0-2 0,-2 1 0 16,-1 0 1-16,3 1 1 0,-1 1 0 0,-1 2 0 16,0-3 0-16,0 2 0 0,3 2 2 0,-2 0-1 15,-4-6 0-15,2 4 0 0,2-2-6 0,-2 4 1 16,-4-1 1-16,3-1 1 0,-4-2-3 0,2 6 1 16,-4-4 1-16,0-3 1 0,-1 4-8 0,1 2 2 15,-4-1 2-15,-4-1 2 0,6 1 1 0,-3 3 1 16,-3-2 0-16,-2-3 1 0,4 3-3 0,-5 2 1 15,-1-3 1-15,2-1 1 0,-1-1 8 0,-1 3-1 16,-7-3-1-16,-3 1-1 0,6-3-3 0,-11 4 0 16,0-2 0-16,-2-1 0 0,9 2 5 0,-10 2-1 15,-3-1-1-15,2 0 0 0,8 1-4 0,-12 4 0 16,1-2 0-16,-4 3 0 0,9-1-5 0,-9 5 1 16,-1-2 1-16,5-4 1 0,5 2 4 0,-4 2 0 0,0-2 0 15,3 1 0-15,6 0-3 0,-10-1 0 0,0-1 1 0,-3 0 0 16,9-1 0-16,-9 6 0 0,5-3 1 0,0-4 0 15,6 0 0-15,-6 4 0 0,2-3 0 0,0-1 0 16,5 0 4-16,-1 2-1 0,2-1 0 0,-4 0-1 16,8-1-4-16,-4 4 0 0,4-1 1 0,-1 0 0 15,5-2 9-15,-3 4-2 0,5 0-1 0,-3 0-1 16,6-1-9-16,-2 4 1 0,-1 1 1 0,-2-3 1 16,5-1 2-16,1 4 0 0,5-1 0 0,-4-2 0 15,4 1-5-15,0 1 1 0,1-2 1 0,0 2 0 16,2-3 4-16,3 3 0 0,-1-1 0 0,-1-3 0 0,4 1 0 15,2 2 0-15,-3 0 0 0,3-2 0 0,-1-1-3 16,4 1 1-16,1 0 0 0,-3-1 0 0,-1-1-2 0,4 4 0 16,1-3 1-16,-2 1 1 0,0-3-1 0,2 3 0 15,-1 0 1-15,1-1 0 0,-1-1 4 0,0 3 0 16,1 1-1-16,-3-2 0 0,5 0 5 0,-2 3-2 16,0 0-1-16,-1 1-1 0,1-1 3 0,2 7-1 15,-2-3-1-15,2 3-1 0,-1-2-10 0,0 10 1 16,1-2 1-16,-2 4 1 0,2-6 10 0,-1 8-1 15,2 1-1-15,-2 0-1 0,1-5-9 0,2 6 1 16,0-2 1-16,-4-2 1 0,1-2-2 0,1 4 1 16,2-3 1-16,-4-1 0 0,3-2 12 0,-1 3-2 15,1-4-1-15,0-2-2 0,-2-1-10 0,2 4 1 16,0-4 1-16,-2 0 1 0,2-3 9 0,-2 6-1 0,2-8-1 16,-3 5-1-16,0-6-1 0,2 1 0 15,1-3-1-15,-3-1 0 0,3-2 4 0,-2 3-1 0,0-1-1 0,1-4-1 16,-1 1 8-16,3-5-2 0,-6 6-1 0,2-2-2 15,4-4-10-15,-5 8 1 0,5-8 1 0,-4 5 0 16,4-5-419-16,-3 3 189 16,3-3 78-16,-2-8 48 0,2 8-47 0</inkml:trace>
  <inkml:trace contextRef="#ctx0" brushRef="#br0" timeOffset="80469.24">17793 6717 398 0,'0'0'0'0,"0"0"322"0,0 0-149 0,0 0-69 0,0 0-40 0,0 0 45 0,0 0-44 0,0 0-28 0,0 0-16 0,0 0 24 16,0 0-21-16,-2-7-11 0,2 0-7 0,0 7 11 0,0-6-8 15,0 6-4-15,-1-6-2 0,1 6 4 0,1-6-3 16,-1 6-1-16,0 0-1 0,0 0 5 0,0 0-1 16,0 0-2-16,0 0-1 0,0 0-5 0,0 0 0 15,0 0 1-15,0 0 0 0,0 0-6 0,0 0 1 16,0 0 2-16,0 6 0 0,2 0 0 0,0 0 0 15,-2 1 1-15,0 2 1 0,0-3 1 0,4 5 1 16,-4-4 0-16,1 2 0 0,1-2 2 0,1 4 0 16,-1-3-1-16,-1-2 0 0,0 2 5 0,1 1-1 15,-1-1-1-15,-1 0-1 0,0-2-3 0,1 5 0 16,-1-3 0-16,-2 1 0 0,0-3-5 0,2 9 1 16,-1-6 1-16,-4-1 0 0,1 1 4 0,2 4 0 15,-4-3-1-15,3 0 0 0,-2-1 3 0,-2 2 0 0,0-4-1 16,-1-2 0-16,-1-1 7 0,-1 6-2 0,-4-8-2 15,2 0-1-15,1 2-6 0,-3 0 1 0,-1-4 0 16,1-4 0-16,0 0 2 0,2 4 0 0,-5-4 0 0,0-4-1 16,3 2 5-16,4 5-1 0,-3-7-1 0,-1-2 0 15,4 1-7-15,6 5 1 0,-2-7 0 0,-1 0 1 16,4 2-1-16,4 1 1 0,1-3 0 0,2 0 1 16,1 2 4-16,3 0-1 0,1-3 0 0,2 1-1 15,-3 1-6-15,7 3 1 0,-2-4 1 0,2 2 0 16,-5 1 5-16,8 4 0 0,0-2-1 0,-3 2 0 15,2-1 3-15,3 6-1 0,-2 1-1 0,1 0 0 16,-3 0-2-16,10 6 0 0,-7 0 0 0,-3 1 0 16,1 0 2-16,5 9 0 0,-6-8-1 0,-2 1 0 0,3 0 0 15,-3 5 0-15,-2-6 0 0,-4 1-1 0,2-1 3 16,-3 4-1-16,-4-6 0 0,-3-1-1 0,0-1 1 0,0 5 0 16,-5-6-1-16,-4 1 0 0,2-3 19 0,-1 9-4 15,-7-10-3-15,1 2-3 0,0-2 4 0,2 4-3 16,-3-10-2-16,-1 2-2 0,4 0 7 0,-2 2-3 15,3-8-3-15,-3 1-1 0,5 1 10 0,0 0-3 16,0-4-3-16,1 1-3 0,1 0 4 0,0 4-3 16,2-2-2-16,0-2-1 0,1 2 1 0,4 7-2 15,-3-9-1-15,1 4-1 0,2 5 1 0,0 0-1 16,2-9-1-16,-2 9 0 0,0-6 0 0,0 6-1 16,6 0 0-16,-6 0 0 0,0 0 2 0,9 3-1 15,-9-3 0-15,9 0-1 0,-9 0-2 0,10 10 1 0,-5-8 0 16,1 2 0-16,1-3 2 0,0 8-1 0,-1-5 0 15,-6-4 0-15,8 3-2 0,0 7 0 0,-4-9 0 0,-4-1 0 16,7 5 3-16,2 1-1 0,-9-6 0 0,4 4 0 16,-4-4 2-16,7 6 0 0,-7-6-1 0,0 0-1 15,0 0 0-15,8 3 0 0,-8-3-1 0,0 0 0 16,7-2 0-16,-2 4 0 0,-5-2 0 0,1-5 0 16,-1 5 4-16,7 0-1 0,-7 0 0 0,1-7-1 15,-1 7-5-15,7-1 1 0,-7 1 0 0,0 0 1 16,3-6 2-16,0 11 0 0,-3-5 0 0,0 0-1 15,0 0-2-15,5 9 1 0,-5-9 0 0,-2 5 0 16,2-5 9-16,2 12-1 0,-2-12-2 0,-2 10-1 16,1-5-4-16,4 3 0 0,-3-2 0 0,0-6 0 0,-3 5 0 15,6 4 0-15,-3-9 0 0,0 7 0 0,0-7 0 16,5 12 0-16,-5-12 0 0,2 6 0 0,-2-6 0 0,8 10 0 16,-8-10 0-16,0 7 0 0,0-7-1 0,5 10 0 15,-5-10 0-15,1 4 1 0,-1-4-4 0,3 9 1 16,-3-9 0-16,0 0 1 0,0 6 4 0,0-1-1 15,0-5 0-15,0 6 0 0,0-6 3 0,0 10-1 16,0-10-1-16,0 8 0 0,0-8-9 0,1 9 1 16,-1-9 2-16,-1 7 1 0,1-7 6 0,1 9-1 15,-1-9 0-15,0 8-1 0,0-8-11 0,0 11 2 16,0-5 2-16,-1 0 1 0,1-6 11 0,0 8-2 16,0-3-1-16,0 2 0 0,-2-3 3 0,2-4-1 15,-1 10-1-15,1-10-1 0,0 8-2 0,0-8 0 16,1 5 0-16,-1-5-1 0,-1 8 4 0,1-8-1 0,3 3-1 0,-3-3 0 15,0 0-11-15,0 7 2 0,0-7 1 16,0 0 2-16,0 0 9 0,-4-3-1 0,-2-6-1 0,1 3 0 16,1 1-8-16,-3-5 1 0,-2-3 1 0,-2 0 0 15,3 1-1-15,-4-5 1 0,3 0 0 0,-4 3 1 16,2 0 9-16,0 5-2 0,0-5-1 0,1 1-1 16,1 3 1-16,-1 0-1 0,1 1 0 0,0 0-1 15,0 1-8-15,1 2 1 0,-1 0 1 0,4 0 1 16,2 0 5-16,-4 1-1 0,2-1 0 0,1 2 0 15,4 4 3-15,-5-8-1 0,4 3 0 0,1 5-1 16,-1-9-33-16,2 4 7 0,0-3-20 0,2-1 22 16,-1 2 7-16,6-1 8 0,-2-2 3 0,1 1 2 0,0 2 2 15,3-2 0-15,2 2 0 0,3 0 0 0,-5 2 12 16,7-2-3-16,-4 4-2 0,2-1-1 0,1 3 7 0,0 1-3 16,1 1-2-16,3 4-2 0,-6 0 2 0,3 1-2 15,-1 2-1-15,-2-1-1 0,0 2 3 0,-4 2-1 16,4-2-2-16,-5 4-1 0,2-5 1 0,-2 8-1 15,-3-6-1-15,-1 4 0 0,2-4 0 0,-3 3-1 16,-4-3 0-16,0-2 0 0,0-1-2 0,-6 5 1 16,-1-4 0-16,-1 0 0 0,2-1 8 0,-7-3-2 15,0 0-1-15,-2-1-1 0,4 0 12 0,-6-3-3 16,-3-3-3-16,0-4-2 0,4 6 23 0,-3-6 25 16,-1-3-27-16,5 1-15 0,-2 0-10 0,-1-2-2 15,3-2-1-15,2-1-1 0,3 5 25 0,-3-3-10 16,3-1-5-16,1 1-4 0,3 4-15 0,1-2 2 0,1 0 2 15,0 1 1-15,0 3-5 0,4-2 2 0,4-1 2 16,-1 3 1-16,-1 0-2 0,3 0 2 0,3 0 0 0,1 1 1 16,-1 1 13-16,3 0-3 0,3 2-1 0,0 0-1 15,-3-1-10-15,6 4 1 0,-4 1 1 0,1 0 1 16,-5-2 9-16,7 7-1 0,-3 1-2 0,0-1-1 16,-3 0-8-16,5 5 1 0,-7-2 1 0,2-1 0 15,-3 0 10-15,-3 3-2 0,-1-2-1 0,1-2-1 16,-2 2-10-16,-3 1 1 0,-2-4 2 0,-2 2 1 15,1-2 3-15,-6 5 0 0,1-2 0 0,-2-3 0 16,-1 1 1-16,0 0 0 0,-5-5 0 0,3-2-1 16,1 1 4-16,-3-1-1 0,3-1-1 0,-2 1 0 15,4 2 5-15,-5-7-2 0,5-3-1 0,-1-1-1 0,2 2-5 16,1-2 0-16,2-1 1 0,2 1 0 0,-2 1-9 16,2 1 2-16,4-2 2 0,0 2 1 0,-1 0 13 0,5 1-1 15,-1 1-2-15,-2 4-1 0,8-8-13 0,-3 10 2 16,0-4 1-16,3 0 2 0,-1 2 10 0,4 0-2 15,0 2-1-15,-1 2 0 0,-1 0 0 0,4 2-1 16,-2-1 0-16,2 2-1 0,-5-2-23 0,6 4 4 16,-2 1 4-16,0 0 3 0,-3-2-4 0,5 2 3 15,-5-2 3-15,-2 1 2 0,2-3-1 0,1 4 2 16,-3-6 1-16,0 1 1 0,-2 0 26 0,-1 2-5 16,-4-7-3-16,0 0-3 0,4 2 3 0,-4-2-3 15,0 0-2-15,0 0-2 0,0 0 0 0,0 0-1 16,0 0-2-16,-4-7-1 0,4 7 6 0,-2-7-2 15,2 7-1-15,-4-6-2 0,4 6 0 0,0 0-1 0,-3-6 0 16,-2 2-1-16,5 4-5 0,0 0 1 0,0 0 0 16,-4-7 1-16,4 7-17 0,0 0 4 0,0 0 3 0,0 0 2 15,0 0-10-15,0 0 4 0,2 7 3 0,-2 0 3 16,0-2 2-16,2 6 1 0,-2-1 1 0,3 0 1 16,-2 0-6-16,0 5 2 0,1 0 1 0,0-1 2 15,-1 0 7-15,3 3-1 0,-4 2 0 0,-1-2 0 16,0-2 1-16,3 8-1 0,-2 0 0 0,0 0 0 15,1-4 0-15,1 10 0 0,-4 0 0 0,1 0-1 16,0-6 1-16,1 10 0 0,-1 2 0 0,1-3-1 16,0-3 1-16,-2 7 0 0,2-3 0 0,0-1-1 15,2-4-5-15,-2 3 1 0,-2 0 1 0,0 2 1 16,1-6-6-16,1 9 2 0,0 3 1 0,-3-2 1 0,-1-4-5 16,7 16 2-16,-6 2 1 0,-1-1 1 0,3-9 14 0,-1 8-2 15,-2 1-1-15,4-3-2 0,-3-7-4 0,1 8 0 16,-2-1 0-16,-1 1 0 0,2-7 8 0,2 5-1 15,-3-1-2-15,2-1-1 0,2-7 3 0,-4-2-1 16,-1-1-2-16,0-3 0 0,2-6-10 0,1 1 2 16,-1 1 1-16,-1-3 0 0,0-6 0 0,1 5 0 15,1-2 1-15,-2-2 1 0,3-4-2 0,1 2 1 16,-1 2 1-16,0-3 0 0,1 0-1 0,0 5 1 16,0 1 0-16,0 1 0 0,0-1-2 0,0 1 1 15,0 1 0-15,0-1 1 0,0-3 1 0,0 5 0 16,0-1 0-16,0-1 0 0,-2-3 1 0,4 2-1 15,-2-1 0-15,-2-2 0 0,1-3 1 0,2 2-1 0,-1-2 0 16,-1 0 0-16,0-2 11 0,1 0-3 0,0 2-1 16,-1-2-2-16,-1 0-9 0,1 1 1 0,0-1 1 15,1 3 0-15,0-1 2 0,0 0 0 0,0 3 0 0,0 4 0 16,-2-4-16-16,2 9 3 0,2-3 3 0,-2-2 2 16,0-1 7-16,2 5 0 0,0 1 0 0,-2-4 1 15,0-2-1-15,2 1 1 0,-1 0 0 0,1-3 0 16,-2-1 2-16,2 0 0 0,-1 1-1 0,-1 1 0 15,3-4 1-15,-2 2-1 0,-1 1 0 0,0-1 0 16,0-3-2-16,-4 5 0 0,3-3 0 0,-1 2 1 16,0-2-8-16,0-1 2 0,1 2 1 0,-3-2 1 15,2-4 6-15,1 6 0 0,-1-5-1 0,-1 1 0 16,1-3 0-16,-4 2 0 0,5-9 0 0,-3 5 0 0,3 0-7 16,-1-4 1-16,2-6 1 0,-8 2 1 0,8-2 9 0,-9 4-1 15,4-8-1-15,1 1-1 0,-1-1-2 0,-3-6 0 16,2-1 0-16,1 2-1 0,-1-1 1 0,-2-4-1 15,3-1 0-15,-3 0 0 0,3-1-4 0,-4 3 1 16,4-4 0-16,0 3 1 0,0 0 6 0,1-1 0 16,-2 2-1-16,1 0-1 0,1 1 1 0,1 3-1 15,1-1-1-15,-2 1 0 0,0 1 3 0,2 0-1 16,-1 1 0-16,2 2-1 0,-2-1 22 0,2 1-5 16,1 5-4-16,-2-9-3 0,2 9 9 0,-4-7-4 15,4 7-4-15,0 0-3 0,-3-7-30 0,3 7 4 16,0 0 3-16,0 0 3 0,-1 6 6 0,2 0 1 15,0 2 1-15,2 3 0 0,0 0-8 0,-2 3 2 16,3 2 2-16,-1 4 1 0,0-1-9 0,3 6 3 0,-1-1 3 16,-1 4 1-16,1-3 7 0,3 3 0 15,-2-2 0-15,-1-3 0 0,0-3 3 0,4 1-1 0,-2-2 0 0,-2-3-1 16,1-1-8-16,2-4 1 0,-2-2 1 0,-1-3 1 16,2-1 10-16,3 1-2 0,-3-7-1 0,1-4 0 15,2 3 0-15,-2-10-1 0,5-5 0 0,-2-3-1 16,0 3 10-16,5-12-2 0,-1-2-2 0,-1-1-2 15,1 4-5-15,-1-3 0 0,3-3 0 0,-2 3 0 16,-4 3-21-16,3 0 4 0,-3-1 4 0,0 0 3 16,-2 3-247-16,-1 1 118 15,-1-1 57-15,-2-1 34 0,0 4-56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951.42279" units="1/cm"/>
          <inkml:channelProperty channel="Y" name="resolution" value="1522.63013" units="1/cm"/>
          <inkml:channelProperty channel="T" name="resolution" value="1" units="1/dev"/>
        </inkml:channelProperties>
      </inkml:inkSource>
      <inkml:timestamp xml:id="ts0" timeString="2025-02-17T06:37:41.909"/>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1" timeString="2025-02-17T06:37:44.094"/>
    </inkml:context>
  </inkml:definitions>
  <inkml:trace contextRef="#ctx0" brushRef="#br0">20422 9769 0,'0'0'0,"-7"0"0,-2 0 16,9 0 15,0 0-31,0 0 31,0 0-15,0 0 0,0 0-1,0 0 1,-7 0 15,-3 0-15,1 0-16,2 7 15,-10 7 1,8-7 0,-1 1-16,1 0 15,-1 0 1,1 0-16,3 1 15,-4 1-15,2-3 16,3 0-16,-2-1 16,-1 1-1,2 0-15,1-7 16,5 0-16,0 0 16,0 0-16,0 0 15,0 0-15,0 6 16,0-6-1,0 7-15,0-7 16,0 0-16,0 0 31</inkml:trace>
  <inkml:trace contextRef="#ctx1" brushRef="#br0">12094 6633 640 0,'0'0'0'0,"0"0"0"0,0 0 0 0,0 0 0 0,0 0 0 0,0 0 41 0,0 0-17 0,0 0-10 0,0 0-5 0,-5 1 79 0,1 2-43 0,0-1-23 0,-2 0-11 0,6-2 68 0,-7 2-39 0,7-2-19 0,-5 3-11 15,5-3 23-15,-4 4-16 0,4-4-7 0,-2 6-4 16,2-6 9-16,-3 6-5 0,3-6-4 0,-1 10-2 16,1-10 5-16,0 11-2 0,0-3-1 0,0 0-2 15,1 0 8-15,-1 5-2 0,0 3-3 0,0 0-1 16,0-3 1-16,2 13-1 0,-2 2-2 0,0 0 0 15,0-3 1-15,1 17-1 0,-1 0-1 0,0-1 0 16,0-3 0-16,2 4-1 0,0 3-1 0,-2-4 0 0,1-6-8 16,0 5 1-16,0 2 2 0,3-1 1 0,-2-3 1 15,0 3 1-15,1-2 0 0,0 1 0 0,0-6 8 0,0 7-1 16,-3-3-2-16,1-3 0 0,-1-5-8 0,0 6 0 16,0 0 1-16,-1-1 1 0,-1-6 5 0,5 14-1 15,-3 1-1-15,-4 1 0 0,3-7-2 0,-1 17 0 16,1 0 1-16,1-2 0 0,-2-7 1 0,-1 6 0 15,2-3 0-15,0-1 0 0,-1-6 23 0,0 4-5 16,-1-2-4-16,3 2-3 0,-2-9 56 0,0 10-34 16,1-5-16-16,0-2-10 0,-2-6 24 0,3 4-15 15,-1-1-7-15,-4-3-5 0,2-4 12 0,3 5-6 16,-1-3-4-16,-4-3-3 0,2-2 5 0,1-3-2 16,1 3-1-16,-4 0-2 0,3-4 7 0,-2 3-2 0,3-5-2 15,0 2-2-15,-2 0 10 0,3-4-3 0,-1-5-3 16,-1 1-2-16,0-5 9 0,2 6-3 0,0-5-3 15,-2-2-2-15,-1-2-1 0,3 5-1 0,0-5-2 16,-1 1-1-16,-2-4 12 0,2 6-3 0,1-1-3 0,-5-3-2 16,4 0 5-16,-2 2-3 0,3-1-2 0,-4 3-1 15,3-3-7-15,1 1 0 0,-1 0 1 0,0-1 0 16,-1-1-1-16,0 3 1 0,-2-2 0 0,3-1 0 16,-3 0-1-16,1 1 0 0,1-2 0 0,-3 0 0 15,2 0 5-15,-1-1-1 0,-2 1-1 0,1-1 0 16,0 1 8-16,0-1-2 0,-2 1-2 0,-1-1-1 15,1-1 29-15,0 1 28 0,-5 1-30 0,3-2-16 16,-1 0-10-16,-1 1-3 0,-1 0-1 0,-2 0-1 0,4-1 6 16,-4 2-3-16,0-3-2 0,0 3 0 0,-1-3 0 15,-1 2 0-15,-3-2-1 0,-1 3 0 0,4-4 1 0,-5 1 0 16,-2 1-1-16,-1 0 0 0,3-2 1 0,-6 3-1 16,-1-1 0-16,-3 0 0 0,6-3 10 0,-7 4-2 15,4 0-2-15,-2 0-2 0,4-1-4 0,-8 2 0 16,3 0 0-16,1-1-1 0,2 1 8 0,-9-1-1 15,4 1-2-15,-5 0-1 0,6-3 3 0,3 2-1 16,-3 0-2-16,-4-1 0 0,6-3-2 0,2 5-1 16,0-2 0-16,1-1 0 0,4 2 2 0,-1-2 0 15,1 2-1-15,0-1 0 0,6 2 4 0,-3-2-1 16,3-1-1-16,-2 2-1 0,6-1 3 0,-5-1-1 16,-1-1-1-16,4-1-1 0,3 2 3 0,-3-1-1 15,2-1-1-15,-2-1-1 0,5 1-4 0,-3 0 0 16,3 0 0-16,-3-2 1 0,2-1 0 0,3 3 0 0,-1-2 0 15,2 2 0-15,-1 0-1 0,-1-1 0 0,4 0 0 16,-1 1 0-16,1-3 10 0,5 3-2 0,-9 0-2 0,9 0-1 16,-5-3-1-16,5 3-1 0,-5-2 0 0,5 2-1 15,-7-2 3-15,7 2-1 0,0 0 0 0,-5-6-1 16,5 6-2-16,0 0 0 0,-4-6 0 0,4 6 0 16,-4-4 4-16,4 4 0 0,-3-7-1 0,3 7-1 15,-3-6-11-15,2 1 2 0,0 0 1 0,-2-2 1 16,-2 1 2-16,5-2 0 0,-1-1 1 0,-1-1 0 15,1-1 0-15,1-1 0 0,-1-2 1 0,-2-5 0 16,2 3 2-16,-1-2 0 0,0-6 0 0,0-5-1 16,-2 5-1-16,0-5 0 0,0-1 0 0,0-3 0 0,2 6 3 15,-2-4-1-15,3-4 0 0,-4 4 0 0,1 3-2 0,0-7 0 16,3-1 0-16,-2-8 0 0,1 8 5 0,0-6-1 16,1-7 0-16,0 1-1 0,0 6 0 0,-1-4 0 15,2-2-1-15,-2 3 0 0,1 6-4 0,-1-3 0 16,0-2 1-16,-5-5 1 0,4 10 8 0,3-5-2 15,-2 0-1-15,-3 2-1 0,0 5-8 0,3-4 1 16,0 6 1-16,-3 0 1 0,0 6-1 0,5-1 1 16,-1-1 0-16,-2 0 1 0,2 7-3 0,0-4 1 15,1-3 0-15,-1 2 1 0,-2 5 2 0,3-6 0 16,0-1 0-16,-3-4 0 0,1 4-3 0,2-1 1 16,1-4 1-16,-2 0 0 0,1 6-3 0,0-6 1 15,2 2 1-15,-3-1 0 0,0 6 0 0,1-4 0 0,1-2 1 16,-2 3 0-16,1 2-3 0,1 2 1 0,0-2 1 15,-1 2 0-15,0 3 0 0,3 5 0 0,0-8 1 16,-3 2 0-16,1 6-3 0,1-2 1 0,0 1 1 16,-2-2 0-16,0 3-8 0,2 2 2 0,3-2 2 0,-5 1 1 15,2 1-5-15,3 5 2 0,-3-3 2 0,-2-1 1 16,0 4-7-16,1-1 2 0,2 2 3 0,-2 0 1 16,-1 1-19-16,2 3 6 0,-1-1 4 0,0 0 3 15,0 0-40-15,3 2 26 0,-3 0 14 0,2 0 6 16,-1 2-9-16,2-2 6 0,-1 0 4 0,-2 1 2 15,0 1-4-15,1 0 3 0,1-1 1 0,-1 1 1 16,0-1-1-16,5 0 0 0,-2 2 1 0,-1-1 1 0,-2 0 6 16,3 2-1-16,2-1-1 0,-2 0-1 0,-2-1-4 15,3 2 1-15,1-1 0 0,0 1 0 0,-1-1 0 16,-1 4 0-16,1-2 0 0,3 0 1 0,-4-1 2 0,2 3-1 16,0-2 0-16,0 1 0 0,-1 0-2 0,2 1 0 15,3-1 0-15,-3-1 0 0,-3 0 3 0,6 2-1 16,-3 0 0-16,2-5 0 0,0 3-2 0,-1-3 0 15,3 3 0-15,-2-2 0 0,-1-1 0 0,5 4 0 16,-5-3 0-16,2 2 1 0,-5-1 2 0,8 3-1 16,-2-3 0-16,-2 2 0 0,1-1-4 0,2 2 1 15,2 2 0-15,-4-4 1 0,0 1 1 0,5 1 0 16,1 1 0-16,1-2 0 0,-5 1 2 0,8-1 0 16,5-2-1-16,-2 1 0 0,-4-1-2 0,7 3 0 15,-1-4 1-15,1 1 0 0,-3 0-1 0,3 3 1 16,0-4 0-16,-3 1 0 0,-2 2 0 0,4 0 0 15,-3 0 0-15,1-2 0 0,-5 0-3 0,7 4 1 0,-3-2 1 16,0 1 0-16,-4 0 1 0,4 1 0 0,-3-2 0 0,0-3 0 16,-3 2 0-16,4 4 0 0,0-4 0 0,-6 2 0 15,3 0 10-15,-3 2-3 0,5-4-1 0,-2 2-1 16,-1-1-8-16,-1 2 0 0,1-4 1 0,-2 1 0 16,-4 1 3-16,6 1-1 0,-4-2 0 0,-1 2 0 15,-1 2 0-15,4-4 0 0,-5-1 0 0,1 0 0 16,-2 1-2-16,7 1 0 0,-7-3 1 0,-1 2 0 15,1 1 2-15,0 0 0 0,0-2-1 0,0 0 0 16,-3 3 1-16,2 0-1 0,1 0 0 0,-4-2 0 16,-1 2-6-16,6 2 2 0,-4-4 1 0,-6 2 0 15,8 2 6-15,-2 0-1 0,-1-2 0 0,0 3-1 0,1-2 3 16,0 1-1-16,-2-3 0 0,2 1-1 0,-1 0 0 16,2 1 0-16,-1-1-1 0,-1 0 0 0,1 0-1 0,1 0 0 15,0 0 0-15,-2 0 0 0,3 0 1 0,0 2 0 16,-1-2 0-16,1 2 0 0,-2-2-2 0,2 3 0 15,-3 1 0-15,3-2 0 0,-3 0 0 0,1 0 0 16,-1 1 0-16,2-2 1 0,-2 0-9 0,-5-1 2 16,5 3 2-16,-5-3 1 0,6 1 7 0,-6-1-1 15,8 4 0-15,-8-4-1 0,0 0 1 0,6 3-1 16,-6-3 0-16,0 0 0 0,0 0 3 0,5 2-1 16,-5-2-1-16,0 0 0 0,0 0-5 0,5 3 1 15,-5-3 0-15,0 0 1 0,7-1 2 0,-7 1 0 16,0 0-1-16,0 0 0 0,0 0 3 0,0 0-1 15,0 0 0-15,0 0-1 0,0 0 1 0,0 0-1 0,0 0 0 16,0 0 0-16,0 0-7 0,0 0 2 0,0 0 1 16,0 0 0-16,0 0 6 0,0 0 0 0,0 0-1 0,0 0 0 15,0 0 0-15,0 0-1 0,0 0 0 0,0 0 0 16,0 0-2-16,0 0 0 0,0 0 0 0,0 0 0 16,0 0-2-16,0 0 1 0,0 0 0 0,0 0 1 15,7-4-1-15,-7 4 1 0,3-4 0 0,-3 4 0 16,0 0 0-16,0 0 0 0,0 0 0 0,0 0 0 15,0 0-7-15,0 0 2 0,0 0 1 0,0 0 1 16,0 0-29-16,0 0-27 0,0 0 30 0,0 0 15 16,0 0-38-16,0 0 27 0,0 0 13 0,0 0 7 15,4-6-113-15,-4 6 58 0,2-6 29 0,-2 6 15 0,3-6-50 16,-3 6 33-16,2-5 16 0,-2 5 10 0,0 0-72 16,0 0 39-16,0 0 20 0,0 0 11 0,0 0-206 0,0 0 99 15,3-7 50-15,-3 7 29 0,0 0-130 0,0 0 72 16,0 0 40-16,0 0 24 15,0 0-39-15</inkml:trace>
  <inkml:trace contextRef="#ctx1" brushRef="#br0" timeOffset="53447.68">13433 5757 1136 0,'0'0'0'0,"0"0"0"0,0 0 0 0,0 0 0 0,-28-1 0 0,0 2 0 0,1-6 0 0,0 2 0 0,3-1 3 0,-3 6-1 0,5-6-1 0,-3-2 0 0,-3 3 5 0,0 1-2 0,-2-4-1 0,-4 0 0 15,-1-3 16-15,-4 4-4 0,-1-2-3 0,1 1-3 16,-4-2 64-16,1-1-36 0,6-4-18 0,-3 4-10 16,4-5 29-16,-3 1-17 0,3-2-10 0,-3 0-4 15,-1-6 37-15,-4-2 5 0,-8 0-24 0,-1-3-13 0,-3 3 32 16,-3 0-21-16,-2 2-10 0,-2-9-5 0,-2 5 21 16,-3 7-11-16,-9-8-7 0,2 9-3 0,-1-6 5 15,-3 8-3-15,1-4-2 0,-5 3-2 0,-4 0 3 16,-1 4-2-16,2-3-1 0,-1 2-2 0,-3-1 1 15,-4 3-1-15,-1-3-1 0,4 2 0 0,4 1 2 16,6 1-1-16,-5-1-1 0,-5 1 0 0,-7-1 5 16,4 1-2-16,-1-1-1 0,-1 2-1 0,-6-2 7 0,1 3-2 15,8 1-2-15,0 2-1 0,-4-2-6 0,-3 1 0 16,-3 4 0-16,2 0 0 0,-4 1 9 0,3 0-2 16,-12 5-1-16,4 2-2 0,-3-3 1 0,6 3-1 15,-2 2-1-15,-4 0 0 0,3 2 0 0,9-3-1 0,0 3 0 16,-5 5-1-16,-1-4 1 0,7 2-1 0,2 0 0 15,1-1 0-15,4-2-7 0,-4 8 1 0,3-6 1 16,10 1 1-16,-2 1 18 0,7-2-3 0,-7 0-3 16,-4-6-2-16,3 7 2 0,3 9-2 0,-1-4-1 15,-2-4-2-15,4-4 2 0,-5 15-2 0,9-7-1 16,3-5 0-16,8 6 1 0,3 1-1 0,3-1-1 16,-8 1 0-16,6 3-1 0,-6 3 0 0,6-4 0 15,0-1 0-15,5-1 2 0,-1 2-1 0,6-4 0 0,-8 4-1 16,9 0-2-16,-8 0 0 0,8 3 1 0,0-2 0 15,3 3-13-15,1 4 3 0,7-2 2 0,1 1 2 16,0 2-1-16,6 8 1 0,1-7 1 0,-9-6 1 16,10 8-1-16,-1 3 1 0,5-2 1 0,-5-3 1 15,5 0-10-15,-1-1 3 0,8 3 2 0,1 2 1 16,-2 5-3-16,2 1 2 0,10 7 1 0,-7 0 2 16,8 17 3-16,-2-4 0 0,6 2 1 0,0 0 0 0,4 2-12 15,-6 3 2-15,10 11 3 0,-4-6 1 0,3 15 6 16,-3-8 0-16,6 1 0 0,-4 0 0 0,2 2 0 15,0 8 0-15,1 3 0 0,-5-9 0 0,2-2 0 16,2-3 0-16,2 5 0 0,-8-6 0 0,6 15-6 16,-6-4 1-16,7 0 1 0,-5-5 1 0,2 2 2 15,-1 6 0-15,1 6 0 0,-3-7 0 0,-1 2 9 0,-6-2-1 16,9 6-2-16,-6-2-1 0,1 21-6 0,-8-9 1 16,4 8 0-16,1 2 0 0,-6 9-2 0,-2-10 0 15,5 2 1-15,-9-2 1 0,6 11 11 0,0-4-3 16,1-4-1-16,-2-9-1 0,7 10-4 0,-1-4 0 0,1-5-1 15,-6-13 0-15,9 2 10 0,-2-3-2 0,3 2-1 16,0 0-2-16,2 0 13 0,0-10-3 0,6-4-4 16,-12 0-2-16,11 6-8 0,-6-2 0 0,7-5 0 15,-6-9 0-15,4-3 1 0,0-1-1 0,3-1 0 16,-10-5 0-16,5 7 10 0,2 4-2 0,-6-4-2 16,-6-10-2-16,10-3-9 0,-1-2 0 0,-2-3 1 15,-11-5 1-15,14 3-1 0,0 3 0 16,0-15 1-16,-1 2 0 0,6-2 9 0,-2-3-1 0,2-2-2 15,-3-7-1-15,5-4-14 0,0-3 2 0,5-3 2 0,-7-2 2 16,7-1-4-16,-3-2 2 0,8 2 1 0,-7-1 2 16,4-3-2-16,-5 5 1 0,8-5 1 0,-6 2 1 15,7 2-11-15,-6 0 3 0,10 1 2 0,-3 1 2 16,4 0 7-16,-1 6 0 0,8-6 0 0,-4 4 0 0,4 0-1 16,2 11 0-16,6-5 0 0,1-4 0 0,-2-5-6 15,0 3 2-15,3-3 1 0,-2 3 1 0,4-8 3 16,-5 5 0-16,13-2 0 0,-5-2 0 0,13-2-3 15,-10 0 0-15,7-2 1 0,7 2 1 0,-7-5-1 16,-2 4 1-16,8-4 0 0,-5-1 0 0,6 1 0 16,1 1 0-16,-2-2 0 0,2-1 0 0,-3 3 0 0,-7 2 0 15,14-4 0-15,-12-3 1 0,19 0-1 0,-6 7 0 16,13-8 0-16,-10 1 0 0,1-1-1 0,-2 1 1 16,10-5 0-16,-6 3 0 0,6 1 0 0,-10 10 0 15,6-11 0-15,-11 3 0 0,13-6 0 0,-16 5 1 0,19-5 0 16,-7 2 0-16,5 0-1 0,-8 0 1 0,9-4 0 15,-5 4 0-15,11-11 0 0,-4 7 0 0,6-5 0 16,-12-2 0-16,6-4 0 0,-1 7 0 0,11-5 0 16,-2 0 0-16,0-1 1 0,-6 3-1 0,4-1 0 15,-2 0 0-15,4-1 1 0,-4 4 0 0,-4 0-1 16,-5-4 0-16,3 4 2 0,-4 2 0 0,9 1-1 16,-11-1 0-16,2 2 2 0,-7 0 0 0,-2 2-1 15,-2 2-1-15,9-2 5 0,-3-1-2 0,8 4 0 16,-9-2-1-16,6 0 2 0,-3 0-1 0,7 1-1 15,-8 1 0-15,7-4 1 0,-4 2-1 0,0 2 0 0,-6-1-1 16,2-4-7-16,-9 2 1 0,13 1 1 0,-3-2 1 16,5 1 7-16,-8-3-1 0,4 1-1 0,-9 3 0 15,5-2-6-15,-10 2 1 0,8 0 0 0,-4 0 1 16,-3-3 23-16,-3 6-5 0,3-6-3 0,-12 3-3 0,7-2 7 16,1-1-4-16,2 1-3 0,0 1-2 0,3-2-8 15,-5 1 0-15,3 0 0 0,-4-2 0 0,-3-2 0 16,0 7 0-16,7-8 0 0,-7-1 0 0,6 4 10 15,3 4-2-15,-10-7-2 0,-1 3-2 0,-2-6-10 16,-6 8 1-16,3-2 1 0,-5-4 1 0,5-1 1 16,-3 5 0-16,5-10 0 0,-1 14 0 0,-2-14 10 15,-4 6-2-15,-1-5-2 0,-5 8-1 0,6-7-8 0,-12 7 1 16,2-8 1-16,-4 9 0 0,2-4 1 0,-4 6 0 16,5-11 1-16,-7 10 0 0,6-7 12 0,-6 11-3 15,10-12-2-15,-10 6-1 0,6-5 3 0,-4 7-2 16,0-5-1-16,-6-4-2 0,5-1 2 0,0 13-2 0,-4-12 0 15,-5-2-1-15,4 5-2 0,1 8 0 0,-8-9 0 16,2 0-1-16,-3-2 2 0,1 9 0 0,-2-10-1 16,-1 5 0-16,1-4-8 0,-8 1 1 0,4 0 2 15,0 3 0-15,-1-7 6 0,-4 3 0 0,3-2-1 16,-3 1 0-16,-2-5 5 0,1 4-2 0,0-5 0 16,-5 2-1-16,3-6 4 0,3 1-2 15,-4-11-1-15,-2-6-1 0,-1 3 3 0,6 11-2 0,-3-20-1 16,-3-3 0-16,3-4 1 0,-1 9-1 0,-2-5-1 15,1 4 0-15,0-10 1 0,3 11-1 16,-6-12 0-16,4 3-1 0,-2-12 3 0,0 13-1 0,-2-9-1 0,-2 9 0 16,1-4 4-16,1 3-1 0,-3-1-1 0,-2-4-1 15,7-6 5-15,0 9-2 0,-1-17-1 0,2 3-1 16,-2-4-11-16,1 5 1 0,6-6 2 0,-2 0 0 16,5-15 2-16,-2 0 1 0,3-6 0 0,-1 9 0 0,3-5-1 15,-1 8 1-15,2-10 0 0,-5 0 0 0,2-6 0 16,4 13 0-16,-7 2 0 0,2 4 0 0,-5-13 11 15,-3 11-3-15,5-16-1 0,-5 12-1 0,0 1 4 16,-3 11-2-16,7-4-2 0,-15 0-1 0,9-11 5 16,0 13-2-16,0-7-1 0,-2 4-2 0,0-4 3 15,-3 9-2-15,8-20-1 0,-2 5-1 0,-3-7 0 0,3 9 0 16,3 1-1-16,-3-2-1 0,5-11 0 0,-2 5 0 16,7-9 0-16,-2 12 0 0,-1-5 0 0,-4 7 0 15,8-7 0-15,-5-4-1 0,-1 1 1 0,-1 16 0 16,3 4 0-16,-4-3 0 0,-3-7 1 0,0 16-1 15,0-11 0-15,-3 4 0 0,-1-2 14 0,1 12-3 0,-2-5-3 16,2-3-2-16,2-5-5 0,-4 9 0 0,7-5-1 16,-4 9 0-16,1-4 0 0,2 11 0 0,4-10 0 15,1 3 0-15,1-13-2 0,-1 15 0 0,3-7 0 16,-3 8 0-16,2-2 0 0,-2 11 0 0,2-6 0 16,-1 0 0-16,-1-1 1 0,-5 11 0 0,5-3 0 15,-6 8 0-15,-3-8-2 0,5 12 0 0,-7 1 1 16,-3 4 0-16,1 3-2 0,-4 3 0 0,1 1 1 15,-6 1 0-15,-8-1-3 0,-4 3 1 0,4-2 1 16,-2-2 1-16,-5 5-2 0,1 8 1 0,5-6 0 0,0 4 1 16,3-2-2-16,1 10 1 0,-6-6 0 0,5 2 1 15,-6-1-26-15,2 4 6 0,0 4 5 0,-6 2 3 16,-7-1-295-16,-4 6 135 0</inkml:trace>
  <inkml:trace contextRef="#ctx1" brushRef="#br0" timeOffset="55565.79">4386 7082 983 0,'0'0'0'0,"0"0"0"0,-12 1 0 0,3-1 0 0,-2 0 0 0,1 0 43 0,1 3-18 0,0-3-10 0,0 0-5 0,3 0 16 0,-5 1-9 0,6-2-3 0,0 2-3 16,0 1 6-16,-1-2-4 0,6 0-3 0,-5 0-2 16,5 0 8-16,-5 4-4 0,5-4-2 0,0 0-3 15,0 0 1-15,2 7-2 0,5-5-1 0,-2 1-1 16,-5-3 0-16,11 8 0 0,4-1-1 0,-4-4-1 15,1-1 0-15,6 5-1 0,5 0 0 0,1-2 0 16,-2-1 16-16,8 0-3 0,6 1-3 0,-4-3-3 16,-6 1 8-16,11-2-3 0,1-3-3 0,4 0-2 15,-10 2 10-15,14-1-4 0,0-2-3 0,2-1-2 16,-10 0 6-16,9 2-3 0,2-4-2 0,-6 0-3 16,-8 1 3-16,9 2-2 0,1-4-1 0,-5 2-2 15,-6 1-1-15,8 0-1 0,3-4 0 0,-2-2-1 16,-11 3 11-16,8 3-2 0,-3-6-3 0,-3 4-1 0,-4 1 5 0,-2-3-3 15,-2 0-2-15,-3 4-1 0,-4 0 4 0,-2 0-2 16,1 1-2-16,-2-2-1 0,-6 0 17 0,3 3-5 16,-4-3-4-16,0 0-3 0,-1 3-5 0,-2-1-1 15,0-2-1-15,-1-1 0 0,0 3-4 0,-5 3 1 16,8-9 0-16,-7 4 0 0,2-1-16 0,-3 6 3 16,1-11 3-16,-1 5 2 0,0 1-21 0,-1-1-23 15,0-3 26-15,-1 0 14 0,0 1-69 0,-2 1 39 16,1-4 21-16,-3 0 11 0,2 1-63 0,-1-1 36 15,1-1 18-15,-1 0 10 0,-1 1-14 0,0-1 10 16,2-3 6-16,-3 2 3 0,4 1 1 0,-8-1 1 16,5-1 1-16,-3 2 0 0,-2-1 16 0,2 0-3 15,0 0-3-15,0 2-2 0,3 2 21 0,-5 0 23 0,4 1-26 16,-2 2-13-16,-1 0 27 0,2 2-18 0,3 4-10 16,-4 0-4-16,3 0-10 0,1 2 1 0,5-2 1 15,-5 9 0-15,1-7-3 0,5 5 1 0,0-2 0 0,2 3 1 16,-2-5 1-16,4 7 0 0,4-3 0 0,3 1 0 15,-5 0 5-15,6-1-1 0,0 1 0 0,-1 1-1 16,0-3 8-16,3 2-2 0,4-1-2 0,-6-1-1 16,2 1 6-16,2 1-2 0,2-4-2 0,-1 0-2 15,-6 0 6-15,5 2-2 0,2-1-2 0,-8-1-1 16,1-1 3-16,2 0-2 0,0 2-1 0,-5-2-2 16,1-1 18-16,-3 2-5 0,1-3-4 0,1 1-3 15,-3 0 8-15,-2 1-4 0,1 0-3 0,-2 1-2 0,-3-4 3 16,4 8-2-16,-4-8-2 0,3 10-2 15,-3-10 3-15,-3 10-2 0,-3-4-1 0,0 4-1 0,-2-1 0 0,-3 5-1 16,0 4-1-16,-7 1-1 0,5-1-19 0,-10 7 4 16,-4 5 3-16,-3-2 2 0,5 1-268 0,-10 5 126 15,2-1 61-15,-6-1 35 0,8-5-53 16</inkml:trace>
  <inkml:trace contextRef="#ctx1" brushRef="#br0" timeOffset="58364.95">5637 8004 65 0,'0'0'0'0,"0"0"332"0,0 0-153 0,0 0-71 0,0 0-41 0,-5 0 26 0,0 1-38 15,-2-1-23-15,1-1-14 0,2-1 62 0,4 2-37 16,-6 2-20-16,6-2-11 0,-7 2 14 0,7-2-13 15,0 0-7-15,0 0-2 0,0 0 4 0,0 0-3 0,0 0-2 16,7 6-1-16,-7-6-4 0,9 8 1 0,-2-5 0 0,2 1 0 16,-1-1-2-16,1 2 0 0,5 0 1 0,-4 4 1 15,1-2-1-15,1 0 1 0,4-1 0 0,1 1 0 16,-6-3 2-16,7 4 0 0,-4-1-1 0,4 0 0 16,-7-2 9-16,5-1-2 0,0 0-2 0,-2 2-1 15,0-1 0-15,-4-1-1 0,4-2-1 0,-4 0 0 16,1 1 3-16,-1-2-1 0,0 0-1 0,0 1-1 15,-4-1 2-15,5 1 0 0,-2-2-1 0,-4 2-1 16,1 1 7-16,3-3-2 0,-4 0-1 0,-5 0-2 16,8 4 18-16,-5-3-4 0,-3-1-4 0,7 3-3 0,-7-3 7 0,4 3-4 15,-4-3-3-15,0 0-2 0,3 6 2 16,-3-6-3-16,0 0-1 0,0 0-2 0,-3 6 1 16,3-6-1-16,-3 6-1 0,3-6-1 0,-8 5-4 0,5 0 0 15,-1-1 0-15,0 0 1 0,-1 1 14 0,-4 5-3 16,1-1-2-16,-1 2-2 0,-1-1-8 0,-2 2 1 15,-2 3 0-15,0-2 0 0,-2 2 2 0,-3 1-1 16,4 1 0-16,-2 1 0 0,1-2 1 0,-6 3 0 16,7-1-1-16,-3 1 0 0,4-3 0 0,-3 2 0 15,-3-3 0-15,3 0-1 0,3-3-8 0,0 5 2 16,2-4 1-16,-3 1 1 0,6 0-30 0,0 0-27 16,0-6 29-16,4 2 16 0,-1-2-287 0,-1-1 135 15,4-5 64-15,-2 2 39 0,2 0-49 0</inkml:trace>
  <inkml:trace contextRef="#ctx1" brushRef="#br0" timeOffset="62920.13">7308 10778 1136 0,'0'0'0'0,"0"0"0"0,0 0 0 0,0 0-15 0,0 0 6 0,0 0 4 0,0 0 1 0,0 0 8 0,-7-2-2 0,-2-2 0 0,1 2-1 16,0-2 11-16,-6 2-2 0,5-2-3 0,-6 1-1 15,2 1 11-15,-2 1-4 0,-2-1-3 0,1 0-2 16,-5 0 20-16,1 1 23 0,0-1-25 0,-5 0-14 15,3 1 17-15,-4 1-14 0,2 0-6 0,-4-1-4 16,4-2 34-16,-3 3-15 0,2-1-8 0,-1 1-6 16,1-3 88-16,-2 2-47 0,-2-1-24 0,1 1-13 15,-1-2 18-15,-4 3-16 0,0 0-8 0,-3-2-3 16,0 2 14-16,0 2-7 0,0-2-5 0,0 3-2 16,-2-1 2-16,4 3-1 0,1-1-2 0,0 0-1 15,2 3 1-15,-2 1-1 0,0-1 0 0,1 2-1 0,2-2 0 16,-6 2-1-16,3-1 0 0,1 3 0 0,-1-4 0 15,-2 1 0-15,2 4 0 0,-3-2-1 0,2-1 4 0,2 4 0 16,0-2-1-16,2 1-1 0,-2 0 2 0,-1 2-1 16,1 0-1-16,0 0 0 0,4 1 1 0,-2 2-1 15,2 0 0-15,-4 1-1 0,6 0 1 0,-1 1 0 16,5-1-1-16,-2 1 0 0,5-2 0 0,-3 2-1 16,6 0 0-16,-4 0 0 0,6-1 0 0,-2 3 0 15,4-2 0-15,0 4 0 0,2-2 0 0,-4 7 0 16,7-5 0-16,-3 0 0 0,1 2 0 0,2 3 0 15,1-1 0-15,-2 0 0 0,4 0 0 0,-3 0 0 16,4 0 0-16,-4-2 0 0,3 3 0 0,-1 0 0 16,3-3 0-16,-3 3 0 0,1 1-4 0,-4 6 1 15,7-4 1-15,-2 5 0 0,1 2 1 0,1 3 0 16,1-1 1-16,0 3 0 0,1 0-1 0,-1 0 0 16,2 1 1-16,1-2 0 0,2-2-1 0,0 2 1 0,1-3 0 0,-2 5 0 15,3-8 1-15,-2 4-1 0,5-4 0 0,-6-3 0 16,3 0 1-16,0 0-1 0,3-3 0 0,-5-2 0 15,5-4 1-15,-5 4 0 0,4-6-1 0,-5 0 0 16,7-3 2-16,-3 1 0 0,3-5-1 0,1 2 0 16,-1-2 1-16,0-2 0 0,0 0-1 0,3 0 0 15,0-3 0-15,-1 0 0 0,3 0 0 0,-2-2-1 16,5 2 1-16,-1-3 0 0,0 4 0 0,1-3 0 16,1-1 0-16,2 2-1 0,1-1 0 0,1 1 0 15,1 0 1-15,0 2-1 0,4-3 0 0,-3 6 0 16,6-6-2-16,0 1 0 0,0 1 1 0,-2-1 0 0,5-1-2 15,-2 0 1-15,0-1 0 0,0-2 1 0,1 0-2 16,-3-1 1-16,6 1 1 0,-3-2 0 0,5-3-2 0,-1 2 0 16,6-2 1-16,-5 0 1 0,9 0-1 0,-2 4 1 15,3-7 0-15,0 3 0 0,-1 0 0 0,-2 3 0 16,9-3 1-16,-8 4 0 0,5-5 0 0,-1 6 0 16,2-3 0-16,-3 2 0 0,-2-6-1 0,1 2 1 15,-1-2 0-15,-5-1 0 0,5-2-2 0,-3-1 1 16,3 1 0-16,-2-5 0 0,5 1-1 0,-4 0 0 15,0-1 1-15,-2 0 0 0,-2 0 1 0,-6 1 0 16,2-2 0-16,-5 1 0 0,2 1 2 0,-2 2-1 16,-2-3 0-16,0 4 0 0,1-3 1 0,-1 4 0 15,-2 0-1-15,-2 1 0 0,1-2 2 0,-2 4-1 16,2-1-1-16,-3 0 0 0,1 2-2 0,-5 1 1 16,4 0 0-16,-2 0 0 0,0 0-1 0,-5 1 1 0,7 1 0 15,-2-1 0-15,1-1 0 0,-1 1 0 0,1-2 0 16,-3 1 0-16,4-1-1 0,-1-2 0 0,-2 1 0 0,-2 1 1 15,0-4 3-15,-2 2 0 0,-2 0-1 0,-1-1 0 16,1 1 4-16,-4-1-2 0,1 2-1 0,-4-7 0 16,2 3 2-16,-1 2-1 0,4-7-1 0,-6 3 0 15,5-1 0-15,-5 1 0 0,1-2-1 0,0 0 0 16,-1-1-1-16,0 4 0 0,1-7 0 0,-2 1 0 16,2-2 0-16,-3 3 0 0,2-3-1 0,1 3 0 15,-2-2-8-15,1 3 2 0,1-6 1 0,-3 0 1 16,1 0 10-16,3-1-1 0,-2-1-1 0,-1-2-1 15,4-2-3-15,-5 0 0 0,7 0 0 0,-6-1 0 0,7-5 7 16,-4 3-1-16,5-9-1 0,-2 0-1 0,4-4 1 16,-2-3-1-16,0-4-1 0,0-2 0 0,5-3-8 0,-4 3 1 15,2 0 1-15,2-2 0 0,0-3 0 0,3 3 0 16,1-2 1-16,-4 1 1 0,0 0-1 0,-2 3 0 16,1 3 1-16,-1-1 0 0,0 4-3 0,-2 3 1 15,1 3 0-15,-2 3 1 0,-3 1 5 0,-1 5-1 16,1 0 0-16,0 4-1 0,-4-3 22 0,0 3-5 15,0 1-3-15,-3-2-4 0,3 3-10 0,-4 2 0 16,1-4 0-16,-1 2-1 0,3-4 12 0,-4 6-3 16,2-3-2-16,-5 0-1 0,2 3-19 0,-2 2 3 15,2-4 2-15,1 8 2 0,1-4 9 0,-7 2-1 16,4 2 0-16,-2 3-1 0,0-3 2 0,-2 2-1 16,0 4 0-16,-1-1-1 0,1-2 0 0,-2 4 0 0,1-1 0 15,-3 3 0-15,1-1-1 0,-3 0 0 0,3 0 0 16,-1 4 0-16,-2-4-1 0,1 3 0 0,0-2 0 15,0 3 0-15,-2-4 12 0,0 3-2 0,1-1-2 0,-2 2-2 16,2-4 1-16,-6 2-1 0,3-1-1 0,-3 1-1 16,1-1 3-16,-3-1-1 0,-3 0-1 0,-2 3-1 15,-3-5-7-15,-5 4 1 0,0-1 1 0,-2 2 0 16,-7-1-2-16,0 1 1 0,0 1 1 0,-4 0 0 16,-1 1-1-16,-2 0 0 0,2 1 1 0,-7-1 1 15,3-1 11-15,-1 1-3 0,5-3-1 0,-4 1-1 16,5-3 1-16,2 1-1 0,2 2-1 0,-1-1-1 15,-2-1-8-15,5-1 1 0,-3 1 1 0,-3 0 0 0,0 1 16 16,-4-1-3-16,3 2-2 0,-1-2-2 0,-2 3-11 16,3 1 1-16,1 1 1 0,-7 2 1 0,6-1-1 0,0-1 0 15,0 5 1-15,-3-2 1 0,4-3 12 0,2 4-3 16,4-1-1-16,1-2-2 0,0 0-11 0,3 0 1 16,6-1 1-16,0-1 1 0,2 0 1 0,2 0 0 15,0 0 1-15,6 0 0 0,-2 0-1 0,3-1 1 16,2-1 0-16,-2 2 0 0,6-2-2 0,-5 2 1 15,5-1 0-15,-4 0 1 0,6 1-33 0,2 0-27 16,-2 0 30-16,0 1 16 0,-1 0-263 0,4 1 124 16,-1 1 61-16,-1 1 37 0,6-4-55 0</inkml:trace>
  <inkml:trace contextRef="#ctx1" brushRef="#br0" timeOffset="83264.88">9692 13016 24 0,'0'0'0'0,"0"0"0"0,0 0 0 0,0 0 0 0,0 0 0 0,0 0 0 0,0 0 0 0,0 0 0 0,0 0 0 0,0 0 0 0,0 0 0 0,0 0 0 15,0 0 34-15,0 0-7 0,0 0 22 0,0 0-25 16,-14-8 15-16,6 4-19 0,2-2-10 0,-7 6-4 16,13 0 133-16,-6-5-67 0,6 5-33 0,0 0-19 0,0 0 88 15,0 0-51-15,0 0-26 0,0 0-15 0,0 0 52 16,0 0-32-16,0 0-18 0,-4-11-9 0,0 2 43 16,4 9-26-16,0 0-12 0,0 0-6 0,0 0 9 15,0 0-6-15,4-11-4 0,-4 11-3 0,2-10 2 16,-2 10-1-16,0 0-1 0,0 0-1 0,0 0 1 15,0 0-1-15,0 0-1 0,0 0 0 0,0 0 0 16,9 0 0-16,5-2-1 0,-3 2 0 0,4-1 2 0,-9 2 0 16,11 1-1-16,-10-4-1 0,10 2 13 0,-4 2-3 15,6-4-2-15,-4 4-2 0,5-4-7 0,-5-1 0 16,10 0 0-16,-4 1 0 0,3 2 13 0,-3-2-3 16,5 0-2-16,-3-1-2 0,4 3 1 0,-2 2-1 15,2-4-1-15,-3 2-1 0,4 2-10 0,-7 1 2 0,5-1 0 16,-3 0 1-16,4 1 0 0,-3 2 1 0,3-3 0 15,-2 5 1-15,4-5 4 0,-3 5-1 16,7-5-1-16,-3-1 0 0,1-4 5 0,-4 6-1 0,1-4-1 16,-2 1-1-16,5-2 11 0,-3 4-3 15,1-4-2-15,-3-1-2 0,-1 1 6 0,-6 4-3 0,6-4-2 16,0 4-2-16,4-4 3 0,-7 4-2 0,11-2-2 16,-8 5-1-16,8-4 2 0,-5 1-1 0,11 0-1 15,-7 0-1-15,6 3 0 0,-6 1 0 0,5 0-1 0,-8-2 0 16,2 0 0-16,-8 4-1 0,5-4 0 0,-4 1 0 15,1 0 1-15,-3 2-1 0,2-5 0 16,-4 2 0-16,5-8 17 0,-10 4-3 0,10-2-4 0,-1 2-2 0,3 0 7 16,-4 6-4-16,4-9-2 0,-4 2-2 15,3 1 1-15,0 8-2 0,-1-4-1 0,-1 4-1 16,0-5-11-16,-2 0 1 0,3 5 1 0,-4-1 1 16,2-1-1-16,0 13 1 0,-3-13 0 0,0 3 1 0,1 3 10 15,-2-3-1-15,1-3-2 0,-3 4-1 0,4-10 1 16,-3 6-1-16,6-5-1 0,-3-2-1 0,3 4-7 15,-5 2 1-15,1-5 1 0,0-2 0 0,2-3 5 16,-4 12 0-16,0-12-1 0,-3-2 0 0,4 2 3 16,-2 8-1-16,2-11-1 0,0 2 0 0,-3 3 1 0,-4 11-1 15,7-13-1-15,-5 3 0 0,1-3 13 0,-1 10-3 16,0-12-2-16,4 9-2 0,-4-6-10 0,1 6 0 16,0-10 1-16,-1 2 0 0,0 1 1 0,3 10 0 0,-2-10 0 15,4 7 0-15,-6-6 0 0,2 6 0 16,-4-8 0-16,1 0 0 0,1 0 1 0,3 10 0 15,-4-10 0-15,-2 3 0 0,0-1 2 0,3 8-1 16,-6-4 0-16,-7 0 0 0,14-12 0 0,-4 15 0 0,-3-4 0 16,0-5 0-16,1 4 0 0,1 2 0 15,0 0-1-15,-4 0 0 0,1 0 0 0,2 6 0 0,1-8 0 16,-4 4 0-16,3-6 0 0,-8 4 0 0,11 0 0 16,-6 6 0-16,-2-12 0 0,-3 6 0 0,0 0 0 15,0 0 0-15,0 0 4 0,0 0-1 0,0 0-1 16,0 0 0-16,0 0 8 0,0 0-3 0,0 0-1 15,10-9-1-15,-5-3 2 0,-5 4-1 0,2-3-2 16,1 2-1-16,-2-4-7 0,-1 13 1 0,3-14 0 0,-3 8 1 16,1-3 8-16,-1 9-1 0,0 0-1 0,-1-11-1 15,1 0 2-15,0 4-1 0,0-3-1 0,0 3-1 0,-1-6 11 16,-3 3-2-16,4 2-3 0,-2-3-1 0,2 2 21 16,-2-2 22-16,1-1-25 0,1 1-13 0,-2-1-10 15,2 3-1-15,0-7-1 0,2 2 0 0,-2-2 21 16,-4 10-8-16,6-14-4 0,-2 8-3 0,2-7-9 15,-2 4 0-15,2-9 1 0,-1 0 1 0,1-2 0 16,-4 13 1-16,6-17 0 0,-1 1 0 0,-1-5 0 16,0 6 0-16,3-3 0 0,0 2 0 0,0 0-1 15,-4 0 1-15,4 2 0 0,2 4 0 0,0-4 0 0,0 4 0 16,-2-9 0-16,0 4 0 0,4-9 0 0,-7 5 0 16,5-9 0-16,-5-2 0 0,3 1 0 0,-5 14 0 15,7-10 0-15,-7 2 0 0,2-2 1 0,-2 7-1 16,4-2 0-16,-5 1 0 0,3 4 10 0,-3-3-2 15,3 0-1-15,-2-1-2 0,0 2 1 0,0 2-1 0,3-9-1 16,-4 2-1-16,2-2-9 0,-1 12 2 0,5-8 1 16,-1 0 0-16,-2 2-1 0,-3 2 1 0,9 2 1 15,-4 6 0-15,-1-2-2 0,-1 0 1 0,4 3 1 16,-2 4 0-16,1-5 10 0,-10 4-1 0,12 4-2 16,-5-7-1-16,0-1 1 0,-6 6-1 0,7 2-1 15,-3 2 0-15,1-8-11 0,-2 9 2 0,4-10 1 16,-6 4 1-16,4 4-1 0,-2 4 1 0,2-7 1 15,-5 5 1-15,4-5-1 0,-3 9 1 0,4-6 0 0,-6 1 1 16,4 3-2-16,1 8 1 0,-3-15 0 0,-2 2 1 16,2 6 0-16,0 4 0 0,3-1 1 0,0 4 0 15,-5-8 0-15,-3 4 0 0,4 0 0 0,-1 1 0 16,5 3-1-16,-6-2 0 0,6 2 0 0,0 0 1 0,0 0-1 16,-14-5 0-16,7 0 0 0,0 4 0 0,-4-5 1 15,3 12 0-15,0-10 0 0,-1-1 0 0,3 3 10 16,-7 4-2-16,3-3-2 0,0-5-1 0,-3 3-8 15,4 7 1-15,-6-8 1 0,5 4 0 0,-7-4 0 16,-1 5 0-16,2-6 0 0,-3 0 0 0,-4-1 2 16,2 11-1-16,0-7 0 0,-1 2 0 0,-3 2-1 15,1-1 0-15,-1-2 1 0,0 2 0 0,0-4-1 0,-1 3 0 16,5 2 0-16,-2-4 0 0,-2 3 1 0,-4 1 0 16,0-2 0-16,0 3 0 0,1-7 0 0,-7 6 0 15,-3-3 0-15,-5 5 0 0,-1-4 0 0,-5 9 0 0,3-5 0 16,5 5 0-16,-3-3 0 0,2 1 0 0,-2-2 0 15,1-4 0-15,-1-1 0 0,5 12 0 0,-8-17 0 16,1 5 0-16,2-4 2 0,-1 8-1 0,4-6 0 16,3-3 0-16,1-1 0 0,-3 6 0 0,2-5 0 15,-4 5 0-15,1-6-1 0,-7-1 0 0,3 7 0 16,-7 0 0-16,5 0-2 0,0 2 1 0,1 1 0 16,8 4 0-16,-3-7-1 0,1 8 0 0,0-1 1 15,-1 4 0-15,3-8 0 0,-1 9 0 0,1-8 0 16,1 2 0-16,5 1 0 0,-2 7 1 0,6-9 0 15,1 2 0-15,0 0-1 0,3 1 1 0,3 0 0 16,0-1 0-16,5-2-1 0,-2-5 1 0,3 7 0 0,-8-7 0 16,8-1-3-16,-1 9 0 0,0-8 1 0,2 5 0 15,-3-10 8-15,1 10-1 0,2-6-1 0,-7-1-1 16,11-3 0-16,-8 2 0 0,3 2-1 0,-1-6 0 16,2 3 0-16,0 8 0 0,2-4-1 0,-2-2 0 0,-1-3 0 15,0 7 0-15,4-4 0 0,-6 4 0 0,5-4-11 16,-3 9 2-16,4-14 2 0,-6 7 1 0,7-8-1 15,-4 16 1-15,8-8 1 0,-8 0 1 0,6 3 10 16,-4 1-2-16,4-6-1 0,-3 0-1 0,1 2-9 16,1 4 1-16,3-8 1 0,-4 6 1 0,2-2 0 15,1 4 0-15,-1-6 1 0,-1 4 0 0,1-2 0 0,-1 4 1 16,2-10 0-16,-1 6 0 0,3 0 10 0,-1 7-2 16,-2-6-1-16,4 2-2 0,4-3 2 0,-10 10-2 15,10-10 0-15,0 0-1 0,0 0-12 0,-6 9 2 16,1 0 2-16,0-1 1 0,2-2-1 0,-1 3 1 0,-2-2 1 15,1 1 0-15,5-8-1 0,-4 11 1 0,0 2 1 16,0-2 0-16,4-3 10 0,-5 2-2 0,1 0-1 16,1 1-1-16,-1 1-10 0,0-2 1 0,1 3 1 15,2-2 1-15,-4 3-2 0,1 1 1 0,0 2 1 16,1 4 0-16,3 1-1 0,-4 7 1 0,1-1 0 16,-6 2 1-16,8 4-2 0,0 8 1 0,-2-7 0 15,-2 5 1-15,5-2 0 0,0 0 1 0,-2 0 0 16,-3-4 0-16,3 0 1 0,-1-1 0 0,3-2 0 15,-3 0 0-15,3 3 0 0,-3 4 0 0,3-6 0 16,-3 12 0-16,4-7 0 0,-4-1 0 0,3 2 0 0,-1-6 0 16,1 2 0-16,-4-1 0 0,4 0 0 0,-1-6 0 15,0 0 1-15,-1-2 0 0,2-2 0 0,-10 0 0 16,14-1 1-16,-1 1-1 0,-2 0 0 0,-1-4 0 16,4-3 12-16,-9 10-3 0,8-5-2 0,-3 1-2 15,4-2-10-15,-4 3 1 0,4-11 1 0,-1 11 0 0,0-5 14 16,-3 3-3-16,0 1-2 0,0-4-1 0,6 0-13 15,-12 4 2-15,8-6 1 0,-4 3 1 0,5-4 10 16,-4 4-2-16,1-2-1 0,-3 1-1 0,4-5 1 16,-1-1-1-16,0-1 0 0,-3 3-1 0,3-5 0 15,-3 0 0-15,4 1-1 0,-2 1 0 0,1-6-8 16,0 4 2-16,0-4 1 0,0 4 1 0,0-1-1 0,-4 1 1 16,4-3 1-16,0 2 0 0,3-1 0 0,-2 6 0 15,-1-8 1-15,-1 1 0 0,2 0-1 0,-1 7 1 16,0-13 0-16,0 12 0 0,0-12 1 0,0 12 0 15,0-12 0-15,0 0 0 0,0 0 1 0,0 0 0 16,0 11 0-16,-5-3 0 0,5-8 0 0,0 0 0 0,0 0 0 16,0 0 0-16,0 0 1 0,-1 16 0 0,1-16-1 15,0 0 0-15,0 0 0 0,0 0 0 0,0 0 0 16,0 0 0-16,0 0-7 0,0 0 1 0,0 0 1 16,0 0 1-16,0 0-16 0,0 0 4 0,0 0 3 15,0 0 2-15,0 0-63 0,0 0 36 0,0 0 18 16,0 0 10-16,0 0-147 0,0 0 74 0,0 0 37 15,0 0 20-15,0 0-292 0</inkml:trace>
  <inkml:trace contextRef="#ctx1" brushRef="#br0" timeOffset="-130546.62">12933 11008 708 0,'0'0'0'0,"0"0"0"0,0 0 0 0,0 0 0 0,0 0 0 0,0 0 0 0,0 0 0 0,0 0 0 0,0 0 3 0,0 0-1 0,-13-8-1 0,0 4 0 0,5-3 13 0,-6 13-4 0,6-16-3 16,-5 2-1-16,7-1-3 0,-11 9-1 0,10-7-1 15,-3 4 0-15,-2-5 17 0,1 7-3 0,-1-9-4 16,2 1-2-16,-3-2 72 0,1 7-39 0,1-6-21 16,1 4-11-16,-2-2 60 0,-2 3-35 0,1-4-17 15,3-2-9-15,-4-2 32 0,0 13-20 0,-7-12-9 16,2-3-5-16,-2 7 18 0,0-4-9 0,-5 1-6 0,-1-4-3 15,-1 2 22-15,4 6 24 0,-8-5-26 0,7 3-14 16,-6-3 6-16,1 3-9 0,-1-3-4 0,3 5-3 16,-1-3 12-16,1 0-5 0,1 0-4 0,-7 3-2 15,2-3 9-15,2 1-3 0,-5-1-2 0,-4 0-1 16,-2-2 9-16,-1 3-4 0,1-9-2 0,-1 6-3 16,2 3 74-16,-3 1-39 0,4-5-21 0,1 5-11 0,-5-2 5 15,4 7-7-15,-2-7-4 0,-1 1-1 0,-1 2 16 16,-2 2-7-16,1 1-4 0,0-3-3 0,0-2 6 15,2 7-2-15,1-3-2 0,2 5-2 0,-6-12 4 16,0 13-2-16,-2-6-2 0,-4 3-1 0,1-4 2 16,1 8-2-16,5 2 0 0,1-1-1 0,1 0 0 0,0 7-1 15,-1-5 0-15,0-5-1 0,-1 1 0 0,0 13 0 16,-2-7 0-16,-3-4 0 0,4 1 0 0,-1 12 0 16,3-11 0-16,4 3 0 0,2 4 0 0,0 1 0 15,1 1 0-15,-3-1-1 0,7-1-1 0,0 2 1 16,1 2 0-16,-8 2 0 0,4-3-2 0,-1 1 1 0,6 6 0 15,-5-5 0-15,4 4 0 0,-1 4 0 0,5-1 0 16,3 5 0-16,-2-4-1 0,1 6 1 0,2 4 0 16,-5-5 0-16,3 6 0 0,2 2 0 0,-1 4 0 15,-2-6 0-15,5 0 0 0,-1 0 0 0,2 1 0 16,-2-4 0-16,8 1 0 0,-2 14 1 0,5-9 0 16,-8-2 0-16,8 6 0 0,-1 2 0 0,2-2 0 15,-6-6 0-15,7 9 0 0,-6-6 0 0,4 0 0 16,-4-1 0-16,4-3 0 0,-6 0 0 0,4 2 0 15,-3-5 0-15,-1 7-1 0,6 6 0 0,-2-7 1 0,-1-2 0 16,3 3 0-16,2-1 0 0,1 0 0 0,-2-8 0 16,2-2 0-16,2 2 0 0,2-5 0 0,0 3 0 15,3-3-1-15,-3 4 0 0,6 0 1 0,-4 1 0 16,6 0-1-16,-4 7 1 0,5-7 0 0,2 6 0 16,-2-6-1-16,-3 9 1 0,7-8 0 0,1 2 0 0,-3 1 1 15,-2-4-1-15,6-4 0 0,-3-1 0 0,1-3 0 16,-2 2 0-16,5-6 0 0,1 0 0 0,-2-3 1 15,2 2-1-15,1-5 0 0,0 2 0 0,1-3 1 16,3 10 0-16,5-12-1 0,-3 10 0 0,3-10 2 16,-8 4-1-16,8-2 0 0,-1 3 0 0,4-3 2 15,0 11-1-15,4-4-1 0,-6 4 0 0,2-1 1 0,-3 5-1 16,5-2 0-16,-4 2 0 0,6-4-8 0,-3 2 1 16,5-2 1-16,-2-3 1 0,7-2 11 0,-5 2-1 15,9-6-2-15,-6 3-1 0,7-8 2 0,-6 3-1 16,6-2-1-16,-9-1-1 0,4-3 2 0,-5-1-1 0,4 0 0 15,-1 0-1-15,-2-3 2 0,-1 1-1 0,5 1 0 16,-6 0-1-16,6 1-1 0,-5-3 0 0,2 3 0 16,-6 2 0-16,10 1 0 0,-8-1 0 0,5-2 0 15,-4 1 0-15,4 1-8 0,1 2 2 0,3-2 1 16,-2-2 1-16,10-1 8 0,-3 7-1 0,1-7-1 16,1 1-1-16,1-6-4 0,-5 5 1 0,0-4 0 15,-2 0 0-15,-2-8 22 0,-1 7-5 0,2-6-3 16,2 0-3-16,1-2 7 0,-6 2-3 0,6 0-3 15,-6 3-3-15,5-5-11 0,-8 3 1 0,6 0 1 0,-6 4 0 16,-2-3 0-16,-2 2 0 0,3 1 1 16,-3 2 0-16,5-2 8 0,-2 2-2 0,4-3-1 0,1 7-1 15,3-5-9-15,5 4 1 0,-3-2 1 0,-10 3 1 16,11-4 0-16,-10 0 0 0,6 0 1 0,-6 0 0 16,-1 0 0-16,6 6 0 0,-7-7 1 0,-2 1 0 15,-1-1 0-15,3 2 0 0,-1-2 0 0,-6-3 0 0,4 0 13 16,0 0-3-16,-2-1-2 0,-2 2-2 0,1-5 4 15,2 3-2-15,-3-2-2 0,-1-3-1 0,1 1-9 16,-4 2 0-16,5-1 1 0,-5 2 1 0,0-6 12 16,-4 3-2-16,6 2-2 0,-4-6-1 0,3 2-10 15,-4 6 1-15,5-5 1 0,-2 3 1 0,2-6 0 16,-7 5 0-16,7-1 1 0,-4-2 0 0,1 1 1 0,1 3 0 16,-1-6 0-16,0 8 0 0,-1-9 2 0,-5 2 0 15,3-8-1-15,-3 8 0 0,2-7 1 0,-1 6 0 16,-1-7-1-16,2 4 0 0,-3-7 13 0,-5 11-3 0,9-7-2 15,-4 2-2-15,0-5-8 0,-3 6 1 0,5-3 0 16,-4 1 0-16,0 3 3 0,-5-2-1 16,4 1 0-16,0 5-1 0,-2-6 5 0,-4 7-2 0,5-3-1 15,-3 3 0-15,1-3 4 0,-7 2-2 0,6 0-1 16,0-11-1-16,0 5 4 0,-1 4-2 16,0-6-1-16,1-3-1 0,0-6 1 0,0 12-1 15,5-18-1-15,-7 3 0 0,2-1 1 0,2 2 0 0,5-5-1 16,-7 2-1-16,0 1 1 0,0 5 0 0,4 0-1 15,-5 2 0-15,-3 1 3 0,0 3-1 0,1 2 0 16,-2 0-1-16,-3-4 6 0,-2 6-2 0,4-2-1 0,-7 0-1 16,4 0 4-16,-3 5-2 0,4-8-1 0,-7-3-1 15,6 0-8-15,-4 10 1 0,6-15 0 0,-2 5 1 16,2-5 8-16,-9 9-1 0,9-6-1 0,-2 2-1 16,0-3 1-16,-7 2-1 0,7 1-1 0,0 2 0 0,0-6 3 15,-7 5-1-15,7 1-1 0,-2-4-1 0,-1-2 6 16,-2 10-2-16,3-8-1 0,1-2-1 0,-3 1 3 15,-4 8-2-15,7-13-1 0,-4 5-1 0,0-3 2 16,0 9-1-16,4-6-1 0,-8 2 0 0,7-5 9 16,-6 7-3-16,2-1-2 0,0-3-1 0,0 2-11 15,5 0 1-15,-3 1 1 0,-6 2 1 0,4-3-2 0,2 3 1 16,-3-2 0-16,-4-2 1 0,1 2-1 16,-6 10 1-16,4-14 0 0,-3-4 1 0,0-2 0 0,1 15 0 15,1-8 1-15,-3-1 0 0,0-1 2 0,-4 5-1 16,8 2 0-16,2 0 0 0,-3 0 0 0,-1 4 0 15,4 1 0-15,-1 0 0 0,1 0-1 0,-4 3 0 0,2 0 0 16,1 1 0-16,-1-2-2 0,-3 3 1 0,3 3 0 16,-3-3 0-16,1 0-1 0,-2 5 0 0,0-6 1 15,-2 2 0-15,-8-1-1 0,3 0 1 0,-1 0 0 16,-4 0 0-16,-5-4 0 0,3 11 0 0,2-4 0 16,-2 3 0-16,0-4-1 0,2 2 0 0,-5 1 1 15,0 1 0-15,0-5 0 0,5 12 0 0,-2-8 0 16,-5-1 0-16,3-1 0 0,-2 12 1 0,9-8 0 15,-4 3 0-15,-2-8 0 0,6 11 0 0,4-5 0 16,-2-4 0-16,1 1 0 0,0 8 0 0,-2-4 0 16,1 2 0-16,-2-10-4 0,-4 14 1 0,3-11 1 0,-8 7 0 15,3-7-6-15,-6 10 2 0,5-7 1 0,-3 6 1 16,-2 0-6-16,3 9 2 0,3-9 2 0,-5 4 1 16,3-3-3-16,-1 10 2 0,3-4 1 0,-7-2 1 15,10-3-1-15,-9 0 1 0,9 5 1 0,-6-6 0 16,8 3-1-16,-1 14 1 0,2-15 1 0,2-1 0 0,0 3-3 15,-4 14 1-15,8-15 1 0,-4 6 0 0,-3-8-6 16,3 14 2-16,-5-9 1 0,-4 6 1 0,2-1 1 16,-12 4 1-16,7 1 1 0,-4 1 0 0,0-1-2 15,-5 1 0-15,5 1 1 0,8-1 1 0,-11 2-13 16,4 0 4-16,2-1 2 0,-1 3 2 0,6-1 8 16,-8 2 0-16,11 0 0 0,-6-3 0 0,7 1-10 0,2 8 2 15,4-4 1-15,-2-2 1 0,3 0-1 0,-3 10 2 16,4-4 0-16,2-3 1 0,-2 0-3 0,-1 3 2 15,-2 0 0-15,-3 1 1 0,1 0 6 0,1 1-1 16,-2 2 0-16,-4-1-1 0,5 3 1 0,-5 12-1 0,8-10 0 16,-3-1 0-16,1 6-2 0,-2 2 0 0,11-9 1 15,-2 2 0-15,2 3-11 0,0-6 2 0,8 1 2 16,-4-2 2-16,4-1-2 0,-4 0 1 0,7 1 2 16,0 3 0-16,0 2 10 0,0 1-1 0,2 1-1 15,-1-3-1-15,1 2-1 0,0 5-1 0,1-6 0 16,2 0 0-16,-1-3-21 0,1-4 4 0,2-3 4 15,-4 1 2-15,4-3 20 0,-1 1-2 0,1-1-2 16,1-3-1-16,-2 1-19 0,-1 7 3 0,4-7 2 16,-1-6 2-16,2 6 6 0,-2 5 0 0,1-4 1 15,2 3 0-15,1-3-10 0,3 4 3 0,2-4 1 0,-5 3 1 16,8-1 8-16,-5 2-1 0,8 1 0 0,-6-1-1 16,8 2-1-16,-7 1 0 0,7-3 0 0,0 1 0 15,1 1-1-15,-5 1 1 0,8-1 0 0,-1-3 0 16,0-3-1-16,-5 3 0 0,5-4 0 0,-1 1 1 0,2-5-2 15,-2 2 0-15,0-9 1 0,2 4 0 0,-3-6 0 16,-1 7 0-16,5-9 0 0,-7 4 0 0,3-7 1 16,0 6 0-16,0-7 0 0,0 3 0 0,-2 0 0 15,-1 2 0-15,6 1 0 0,-7 1 0 0,6-3-7 16,-1 0 2-16,5-1 1 0,0 1 1 0,0-1 7 16,0 0-1-16,3-1-1 0,-1 1 0 0,4-3 1 0,-1 2-1 15,3-2 0-15,-5 0-1 0,0-1-8 0,-5 1 2 16,4-4 1-16,-2 4 1 0,2-5 6 0,-3 1 0 15,5-2-1-15,1 2 0 0,0-2-8 0,1 2 2 16,3-2 1-16,-2 1 0 0,1-2 8 0,4 0-1 16,-2 1-1-16,0 1-1 0,-1-1 2 0,-6 2-1 0,5 2 0 15,-1 0-1-15,5-1 1 0,-11 4-1 0,18-2-1 16,-8 0 0-16,8 0-8 0,-2 1 1 0,1 1 1 16,-2-5 1-16,4 3 2 0,-8 3 0 0,4-7 1 15,-4 0 0-15,0 0-1 0,-4 0 1 0,5-2 0 16,-8 1 0-16,2-3 9 0,-4 4-1 0,6 0-2 15,-6 0-1-15,3-1 2 0,2 1-1 0,-5 1-1 16,-4-1-1-16,4 4 12 0,-6-3-3 0,4 1-3 16,-1 3-2-16,0 0-17 0,-2 1 2 0,7 0 2 0,-5-1 1 15,4 0 20-15,0 0-3 0,4 1-2 0,-2 2-3 16,2-8 2-16,1 7-2 0,-1-4-2 0,-2 1-1 16,-3-4-11-16,3 2 2 0,1-1 1 0,-4-3 1 15,-6 1 11-15,-4-2-2 0,2 3-1 0,2-2-1 16,-5-2 0-16,-1 2-1 0,1-1 0 0,4-1-1 0,-9 0-9 15,4-1 2-15,4 0 1 0,-6 3 1 0,5-4 11 16,4 3-2-16,-3-3-1 0,1 5-1 0,-2-4 0 16,0 3-1-16,1-3-1 0,-2 2 0 0,0-1-10 15,1 0 2-15,1 1 1 0,-5 1 1 0,-1-3 13 16,0 0-2-16,2-1-2 0,-1 0-1 0,-2 2-11 16,-4-1 2-16,2-1 1 0,0 0 1 0,0-2 10 0,-6 1-1 15,9 1-2-15,-8-1 0 0,4-3 0 0,-1 5-1 16,-1-5 0-16,1 2-1 0,-2 1 3 0,-7 7-1 15,13-14-1-15,-5 7-1 0,1-3-10 0,-3 6 2 16,9-3 1-16,-8-11 1 0,6 6 10 0,-4 11-1 16,9-12-1-16,-8 7-1 0,3-8 0 0,-3 8 0 0,6-5-1 15,-6 6-1-15,1-4-10 0,-11 9 2 0,9-14 1 16,-3 7 2-16,3-4 0 0,-4 10 0 0,4-5 1 16,-4-1 1-16,7-5-1 0,-1 14 1 0,-2-13 1 15,-6-1 0-15,3 4 0 0,4 8 0 0,0-11 0 16,-1 8 0-16,1-10 1 0,-3 0 0 15,2 1 0-15,0 3 0 0,0 1 0 0,-2 2 0 0,2-2 0 16,-1 0 0-16,-5-1 0 0,1 5 0 0,1-4 0 16,-1 4 0-16,1-6 12 0,-2 5-3 0,2 1-2 15,-5-3-1-15,4 0-7 0,1 5 0 0,0-6 0 0,-1 4 1 16,-4 4-1-16,0 0 1 0,0 0 0 0,5-9 0 16,0-1 10-16,-4 3-2 0,4-1-2 15,3 0-1-15,-3 1-10 0,-5 7 1 0,0 0 1 0,0 0 1 16,4-9 10-16,-4 9-2 0,5-10-1 0,-5 10-1 15,0 0 3-15,0 0-2 0,5-9-1 0,-5 9-1 0,0 0 1 16,0 0-1-16,4-9 0 0,0 2-1 0,-2-3 1 16,-2 10-1-16,0 0-1 0,0 0 0 0,0 0 0 15,0 0 0-15,0 0 0 0,0 0 0 0,0 0-12 16,1-12 2-16,6 4 2 0,-6-4 2 0,2 3-1 16,-3 4 2-16,5-4 0 0,-5 9 1 0,0 0 0 15,0 0 1-15,0 0 0 0,0 0 1 16,0-13 3-16,0 13 0 0,1-12-1 0,-1-2 0 0,0 6 2 15,-5 4-1-15,9-7 0 0,-6 2-1 0,2-2 1 0,0 11 0 16,3-15-1-16,-2 8 0 0,0-1 0 0,-2 0 0 16,5-4 0-16,-1 4 0 0,-3-4-1 0,1 7 0 15,3-7 0-15,-2 2 0 0,-1 1 0 0,-1 9 0 16,3-13 0-16,-3 13 0 0,1-15 1 0,-1 15 0 16,0-18-1-16,0 8 0 0,3-3 1 0,-7 3 0 15,8-5 0-15,-4 3 0 0,1-2 1 0,-1 14-1 16,1-17 0-16,-2 5 0 0,1-1 0 0,0 0-1 15,3 1 0-15,-2 0 0 0,0-2 1 0,-2 3 0 16,3-1 0-16,1 2 0 0,-3-3-1 0,-4 4 0 16,8-3 0-16,-3 3 0 0,1-4 1 0,-5 3 0 0,7 1-1 15,-4 0 0-15,0-5 1 0,-3 7-1 16,6-6 0-16,-2 8 0 0,-1-9 1 0,-1 7-1 16,5-5 0-16,-4-7 0 0,0 12 0 0,0 7 0 0,1-18 0 0,1 3 0 15,-2-5 0-15,-1 11 0 0,2-5 0 0,3-2 0 16,-4 4 1-16,-4 1 0 0,10-3 0 0,-6 3-1 15,0-4 0-15,0-3 0 0,2 6 0 0,-3-3 0 16,2 2 1-16,-3 4-1 0,5-3 0 0,-4-1 0 16,2 2 1-16,-4 0 0 0,5 0 0 0,-1 2-1 15,-1-4 1-15,-3 3-1 0,3 1 0 0,1-1 0 16,-2 2 1-16,-2 0 0 0,4-3 0 0,-5 3-1 16,4 0 0-16,-2-1 0 0,4-1 0 0,-3 3 0 15,0-2 0-15,0 2 0 0,3-1 0 0,-2 0 0 0,0 0 0 16,0 8 0-16,0 0 0 0,0-14 0 0,0 4-1 0,-2-1 0 15,4 0 0-15,-1 3 1 0,-2-3 0 0,0 1 0 16,2 0 0-16,-3 2 0 0,2-3 1 0,-4 4 0 16,3-5-1-16,-2 1 0 0,2-4 1 0,-4 3-1 15,5-3 0-15,-4-2 0 0,1 3-1 0,1 0 1 16,3-1 0-16,-4-1 0 0,3-5-1 0,-3 8 0 16,4-3 1-16,-2 0 0 0,-1-2-1 0,1 5 0 15,2 1 0-15,-2-3 1 0,0 1 0 0,-3 3 0 16,7-2 0-16,-7 3 0 0,2-3 0 0,-5 2 0 15,6-1 0-15,-3 0 0 0,1-1 0 0,-1 3 0 16,4-3 0-16,-3 0 0 0,1 1-1 0,-4 1 0 16,3-1 0-16,1-1 0 0,1-2 0 0,-3 2 0 15,4 0 0-15,-3 4 0 0,2-12-1 0,0 11 1 16,-1-2 0-16,1-2 0 0,-1-6-1 0,-2 13 1 0,1-6 0 16,1 5 0-16,0-7-1 0,-1 3 0 0,3 0 1 15,-4-2 0-15,3 1-1 0,1 13 0 0,1-15 1 0,-5 4 0 16,1-4-2-16,3 15 1 0,-5-17 0 0,0 5 1 15,4 2-1-15,4 1 1 0,-6-2 0 0,2 1 0 16,-3-4 0-16,0 5 0 0,2 0 0 0,-1 0 1 16,-1-2 0-16,0 0 0 0,1 3 0 0,-3-1 0 15,5 2 0-15,0-3 0 0,0 3 0 0,-3 1 0 16,3-1 0-16,2 1 0 0,-1 6 0 0,0 0 0 16,-5-10-1-16,5 10 1 0,0 0 0 0,-9-10 0 15,4 2-2-15,5 8 0 0,0 0 1 0,0 0 0 16,-5-7-2-16,-8-2 1 0,8 4 0 0,2-1 1 0,-2 1-1 15,-5 0 1-15,6 2 0 0,-2-2 0 0,6 5 1 0,-9-5 0 16,0 3 0-16,2-1 0 0,-1-2 0 0,-5 1 0 16,6 0 0-16,-4 0 0 0,1 0-4 0,-6-1 1 15,3 3 1-15,-4-6 0 0,2-2-1 0,-3 9 1 16,2-7 1-16,-2 5 0 0,0-5-2 0,-3 5 0 16,3-2 1-16,-3-1 1 0,0 0-3 0,0 4 1 15,-5-3 1-15,-3-1 0 0,1 0-1 0,2 6 0 16,-9-6 1-16,-7 0 1 0,2 3 10 0,2 6-2 15,-5-13-2-15,-3 3-1 0,3 1 1 0,0 7-1 16,-7-8-1-16,-2 5 0 0,1-3-9 0,1 7 1 16,-2-6 1-16,-5 2 1 0,5-5-1 0,2 8 1 15,5-5 0-15,3-2 1 0,-4 4-3 0,6 10 1 16,0-10 1-16,2 0 1 0,2 0-4 0,4 8 1 16,-3-5 1-16,1-2 1 0,3 4-14 0,0 4 4 0,4-3 2 15,1-3 3-15,2 3-2 0,-1 5 2 0,6-7 2 0,4-4 1 16,-3 1 6-16,1 4 0 0,6 0 0 0,-4-4 0 15,5-3-10-15,-4 8 2 0,6-10 2 0,-8 3 1 16,4-1 4-16,2 8 0 0,-5-11 0 0,-4 1 0 16,6-1-12-16,-2 9 3 0,-3-13 2 0,-1-1 1 15,0 4 7-15,-1 9 0 0,-1-7-1 0,-4 1 0 16,-1-1-5-16,-3-1 1 0,7 2 1 0,-5 2 1 16,1-2-10-16,2 13 2 0,-2-12 3 0,4 5 1 15,-4-1-2-15,-1 7 2 0,-2-5 1 0,0 7 1 16,-3-11 0-16,3 14 0 0,-4-8 1 0,-9-1 1 0,9 6-1 15,-4 7 1-15,1-7 0 0,-4 2 1 16,3 6-4-16,-1-1 1 0,6 1 1 0,-4 1 0 0,-3 0 7 16,6-1 0-16,-4 0-1 0,-1 2-1 0,-2-3-12 0,5 6 2 15,-2-4 2-15,1 3 1 0,1-7 12 0,2 8-1 16,5-1-2-16,1-2-1 0,-1 4-1 0,-3 7-1 16,7-11 0-16,-4 11 0 0,-1-2-14 0,1-2 3 15,3 4 2-15,-2-3 2 0,3 7-4 0,-2-6 3 16,0 2 1-16,-1 0 1 0,4 1-1 0,-1 2 1 15,1 4 1-15,3-2 1 0,1 7-1 0,-2 10 1 16,5-10 0-16,1 3 1 0,2 5-1 0,-1 5 1 16,4-5 0-16,-3-4 1 0,3 0-1 0,-3 1 1 15,5 1 0-15,2 0 0 0,-4 3 0 0,0 7 0 16,5-7 0-16,-4 0 0 0,2 2 0 0,0-6 1 0,2-1 0 16,-2-2 0-16,3-3 0 0,-2 4 0 0,5-1 0 15,1-4 0-15,0 1-1 0,-3 8 0 0,6-7 0 0,-3-6 0 16,2 6 0-16,-2-2 0 0,5 0 0 0,-2-6 1 15,2 0-2-15,-4-2 1 0,4-4 0 0,-3-2 0 16,2-2-1-16,-1-1 1 0,1 1 0 0,-1-3 0 16,-1-3 0-16,1 8 0 0,-1-8 0 0,0 2 1 15,-1-1-1-15,0 5 0 0,0-9 1 0,-1-2 0 16,2-3-1-16,-4 8 0 0,6-2 1 0,-4-4 0 16,2 1-2-16,-2 6 0 0,0-19 1 0,2 15 0 15,1-9-15-15,-3 2 3 0,3-3 3 0,-3-5 2 16,6 3-1-16,-5 3 2 0,4-8 1 0,-5 2 1 15,6 5 2-15,-2 4 0 0,6-9 1 0,-3 5 0 0,1-6 0 16,3 4 1-16,3-3 0 0,-4-1 0 0,3-1 1 0,-1 8 0 16,3-6 0-16,-1 0 0 0,7-2 0 0,-10 11 0 15,7-12 0-15,0 6 0 0,-2-6 8 0,0 8-1 16,1-5-2-16,-4 1-1 0,8 4 2 0,-1 0-1 16,-1-2-1-16,-6 5-1 0,7-4 0 0,-2 4-1 15,-3-1 0-15,2-4-1 0,-1-1-8 0,-4 9 1 16,4-2 2-16,-3-4 1 0,5 2 8 0,-6-4-1 15,6 1-1-15,0 1-1 0,4 0-9 0,-2 1 1 16,5-4 2-16,-4 5 1 0,10-4 9 0,-6-1-1 16,6 1-1-16,-3 2-1 0,5-2-7 0,0 1 1 15,4 1 0-15,-5 0 1 0,5 1-3 0,-4 1 1 16,8 4 1-16,-7-2 1 0,8 2-1 0,-1 1 1 16,2 0 1-16,-4 2 0 0,6 3 11 0,-4 0-3 0,6-1-1 15,-8 1-1-15,0-2 1 0,-2 2-1 0,5-10-1 16,-5 8-1-16,8-11 4 0,-7 0-1 0,13-1-1 15,-8-3-1-15,9-1 5 0,-4 4-2 0,2-5-2 16,-7-5-1-16,-2 4 3 0,-7 6-1 0,7-6-1 0,-3 2-1 16,4 0 2-16,-5-3-1 0,6 4-1 0,-7-3-1 15,4 0 0-15,4 9 0 0,0-9-1 0,-4 3-1 16,-1-2 10-16,-7 1-2 0,7 0-2 0,-1-2-1 16,2 0 0-16,-7 0-1 0,6 0-1 0,-4 1-1 15,5-3 1-15,-4 8-1 0,1-10-1 0,-8-1 0 16,8 4-10-16,-8 0 2 0,0-2 1 0,-3 4 1 15,-2-9 9-15,-4 8-1 0,3-4-1 0,1 2-1 16,-2-1 5-16,-2 0-1 0,3 0-2 0,0 1 0 0,-3-2-13 0,-3 2 2 16,7 1 1-16,-4-3 2 0,3 3 13 15,-4 3-2-15,-2-1-2 0,-1 0-1 0,4 0-2 0,-4 2 0 16,-3 0-1-16,2 0 0 0,-1 0-11 0,-1 2 2 16,-6-1 2-16,1 1 1 0,1-1 16 0,-4-2-3 15,0 2-1-15,0-1-2 0,-5 0-11 0,5 1 1 16,-5-1 1-16,0 0 1 0,9 0 0 0,-9 0 1 15,0 0 0-15,0 0 1 0,0 0 0 0,0 0 0 16,0 0 1-16,0 0 0 0,0 0-1 0,0 0 0 16,0 0 0-16,0 0 0 0,0 0-6 0,0 0 2 15,0 0 1-15,0 0 1 0,0 0-32 0,0 0-27 16,0 0 30-16,0 0 16 0,15-9-383 0</inkml:trace>
  <inkml:trace contextRef="#ctx1" brushRef="#br0" timeOffset="-129590.67">12801 11632 1163 0,'0'0'0'0,"0"0"0"0,0 0 0 0,0 0 64 0,0 0-27 0,0 0-15 0,-18-17-8 0,5 8 60 0,2 4-36 0,6-5-19 0,-3 5-10 15,3-4 8-15,-1 6-8 0,4-4-4 0,2 7-2 16,0 0 2-16,0 0-2 0,0 0-1 0,0 0-1 16,5-12 3-16,-5 12-1 0,11-7-1 0,-5-1 0 0,4 1 9 0,0 4-2 15,3-4-2-15,-2-1-1 0,5 0 6 0,-2 4-3 16,3-4-2-16,-4 0-1 0,8 3 24 0,-8 7 25 16,10-9-27-16,-4-2-15 0,6 2 0 0,-1 5-6 15,2-8-3-15,0 3-2 0,7-1 7 0,-4 5-3 16,7-7-2-16,-8 1-2 0,12 3 2 0,-4-2-1 15,10 1 0-15,-3-1-1 0,7 5 0 0,-1 6-1 16,0-6 0-16,-7-2 0 0,3 8 0 0,-1 7 0 16,-1-9 0-16,-5 6 0 0,8-7-1 0,-2 7 0 15,6-4 0-15,-7-6 0 0,10 1 13 0,-6 2-3 16,3-1-2-16,-5-8-2 0,-3 2 1 0,-3 9-1 16,2-11-2-16,-3 0 0 0,-1 0 5 0,0 6-2 15,1-1-1-15,-3 0-1 0,-2 1 12 0,-5 4-4 16,-1-1-3-16,-5 4-2 0,2-6 3 0,-3 4-2 0,-3-2-2 15,-3 9-1-15,2-5 1 0,1 1-1 0,-5-2-2 0,-2-3 0 16,-1 1 0-16,-2 10 0 0,2-8-1 0,-5 3-1 16,0-6 10-16,-5 0-3 0,5 8-2 0,-5-8-1 15,7 0-5-15,-11 5 0 0,4-5-1 0,0 0 0 16,0 0 3-16,0 0 0 0,0 0-1 0,0 0 0 16,0 0 0-16,0 0-1 0,0 0 0 0,0 0 0 15,0 0-15-15,0 0 3 0,0 0 3 0,0 0 1 16,0 0-155-16,0 0 78 0,0 0 38 0,-22-11 21 15,3 1-375-15,-3 5 169 16,-9-1 71-16,-8-1 43 0,-4 1-49 0</inkml:trace>
  <inkml:trace contextRef="#ctx1" brushRef="#br0" timeOffset="-129158.2">12302 12460 1464 0,'0'0'0'0,"0"0"0"0,45-11 0 0,4-1-1 0,-4 6 0 0,2-2 0 0,1 2 1 0,-1-1 1 0,-4 2 0 0,15-2-1 0,-2 7 0 15,14-4 0-15,0 4 0 0,6 3 0 0,-5 0 0 16,4 0 3-16,-8 4 0 0,17-5-1 0,-6 6 0 16,3-8 18-16,-10 0-5 0,3 1-3 0,-10-2-2 15,1-4 82-15,0 2-45 0,-3 1-22 0,-2 0-13 16,1-3 32-16,-9 2-21 0,2-3-11 0,-7 3-5 15,-1-3 71-15,-4 4-39 0,5-1-19 0,-7 0-11 16,4 1 22-16,2 2-14 0,0-1-8 0,-6-2-4 16,4 3 2-16,-5 3-2 0,-1-2-2 0,-5-1-1 15,-3 0-33-15,-8 2-26 0,1-2 28 0,-4 0 15 0,0-2-143 16,-2 1 74-16,-2-2 38 0,-2 0 21 0,-5-6-364 16</inkml:trace>
  <inkml:trace contextRef="#ctx1" brushRef="#br0" timeOffset="-128719.31">14246 10851 1395 0,'0'0'0'15,"0"0"0"-15,0 0 0 0,0 0 16 0,0 0-7 0,0 0-4 16,32 6-1-16,4 3 8 0,-2 7-4 0,11-2-1 0,-6 2-2 16,7 3 3-16,0 4-1 0,1 2-2 0,-5 3-1 15,2-7 2-15,-1 4-1 0,7 3-1 0,-7-5-1 16,3 1 0-16,4-4 0 0,-7 3-1 0,-4-6-1 16,-2 3 2-16,-1-3-1 0,-3-2 0 0,-4-1-1 15,-5-2 20-15,-2 2-4 0,1-3-4 0,-6 0-3 16,1 2 56-16,0 5-33 0,0-8-17 0,-3 4-8 15,-1-2-439-15,0 2 190 0,-1 1 76 0,1-2 44 16,-5 2 351-16,-4 8-67 0,4-2-40 0,-4 0-31 16,-8 3 10-16,-3 3-33 0,-1-1-25 0,-1-4-17 15,-10 8 32-15,-1-2-26 0,-4-2-15 0,-1 5-8 16,-12-2 44-16,0 5-26 0,-9 3-14 0,-13 5-8 0,-1 5-6 16,-5 10 0-16,3-6 0 0,3-4 0 0,-5 7 9 15,10-9-3-15,-4-1-2 0,-4-2-2 0,5-6 7 0,6 0-2 16,1-2-1-16,4-3-1 0,4 1-9 0,3 0 0 15,6-4 1-15,4 4 1 0,-8-1-263 0,5-1 124 16,-5-9 59-16,-2 2 34 0,-2-11-44 0</inkml:trace>
  <inkml:trace contextRef="#ctx1" brushRef="#br0" timeOffset="-128157.04">13093 11016 1606 0,'0'0'0'0,"0"0"0"0,0 0 0 0,0 0-19 0,0 0 8 0,0 0 4 0,0 0 3 0,-28 16-23 0,7 3 9 0,-10 4 4 0,1-7 3 15,0 1-57-15,-8-1 33 0,4 1 17 0,-2 0 10 0,-1 0 31 16,-3-1-10-16,0 3-6 0,-4-3-3 0,-6 7 35 16,2 6-15-16,-17-7-8 0,5 10-6 0,-10 0 73 15,8 6-40-15,-3-5-21 0,9-6-11 0,1 7 53 0,7 3-31 16,1-8-16-16,3 2-9 0,3 2 19 0,5-6-13 15,8-1-6-15,4-3-3 0,0 0 2 0,4 0-3 16,7-1-1-16,-1 2-1 0,8 0-14 0,1 8 2 16,5-9 2-16,-3 3 2 0,9 4-6 0,1 9 3 15,5 1 2-15,2-2 1 0,11 8-2 0,0 0 2 16,6 0 1-16,2-1 1 0,2 4 0 0,1 0 0 16,8 2 1-16,0-5 1 0,-1 4 0 0,-1 5 1 15,6-6 0-15,4-3 0 0,2-5 1 0,-5-6 0 16,-4 2 0-16,-3-6 0 0,-2-6 1 0,-5 1-1 15,-1-6 0-15,-4 3 0 0,-4-7 1 0,-8 0 0 16,2-2 0-16,-1 1-1 0,-7-2 1 0,-5-4-1 16,3 1 0-16,-5 3 0 0,3-5-13 0,-3 5 3 15,-1-5 2-15,-1 8 1 0,-1-8-178 0,-2 10 88 0,4-3 43 16,-3 1 25-16,3 1-316 0,-9 11 144 16,5-18 67-16,-5 11 43 0,5-21-51 0</inkml:trace>
</inkml:ink>
</file>

<file path=ppt/ink/ink7.xml><?xml version="1.0" encoding="utf-8"?>
<inkml:ink xmlns:inkml="http://www.w3.org/2003/InkML">
  <inkml:definitions>
    <inkml:context xml:id="ctx0">
      <inkml:inkSource xml:id="inkSrc0">
        <inkml:traceFormat>
          <inkml:channel name="X" type="integer" max="5760" units="cm"/>
          <inkml:channel name="Y" type="integer" max="2400" units="cm"/>
          <inkml:channel name="T" type="integer" max="2.14748E9" units="dev"/>
        </inkml:traceFormat>
        <inkml:channelProperties>
          <inkml:channelProperty channel="X" name="resolution" value="167.44186" units="1/cm"/>
          <inkml:channelProperty channel="Y" name="resolution" value="111.62791" units="1/cm"/>
          <inkml:channelProperty channel="T" name="resolution" value="1" units="1/dev"/>
        </inkml:channelProperties>
      </inkml:inkSource>
      <inkml:timestamp xml:id="ts0" timeString="2025-02-17T06:40:20.074"/>
    </inkml:context>
    <inkml:brush xml:id="br0">
      <inkml:brushProperty name="width" value="0.05292" units="cm"/>
      <inkml:brushProperty name="height" value="0.05292" units="cm"/>
      <inkml:brushProperty name="color" value="#FF0000"/>
    </inkml:brush>
  </inkml:definitions>
  <inkml:trace contextRef="#ctx0" brushRef="#br0">8789 12801 0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43:22.383"/>
    </inkml:context>
    <inkml:brush xml:id="br0">
      <inkml:brushProperty name="width" value="0.05292" units="cm"/>
      <inkml:brushProperty name="height" value="0.05292" units="cm"/>
      <inkml:brushProperty name="color" value="#FF0000"/>
    </inkml:brush>
  </inkml:definitions>
  <inkml:trace contextRef="#ctx0" brushRef="#br0">14717 4718 623 0,'0'0'0'0,"0"0"0"0,0 0 0 0,0 0 0 0,-6-8 0 0,0 1 60 0,3 0-25 0,-1 0-14 0,0 1-8 0,-1 0 80 0,1-2-45 16,4 8-23-16,-2-9-12 0,2 9 54 0,0-8-33 0,0 8-17 15,2-4-9-15,-2 4 10 0,0 0-8 0,10-3-5 16,-5 6-2-16,-5-3 38 0,9 7-16 0,4 2-9 0,-4 3-5 16,1-3 3-16,3 5-3 0,8 7-2 0,-2 0-2 15,-3-1-3-15,12 11-1 0,2 0 0 0,3 0-1 16,-6-3 6-16,7 6-2 0,6 1-1 0,-2-1-1 15,-5-5 18-15,5 10-4 0,4 0-4 0,-1-2-3 16,-7-5 9-16,9 4-4 0,0-4-3 0,-2 5-3 16,-4-7 9-16,2 3-4 0,3-1-3 0,-9-2-3 15,-3-3 5-15,8 4-3 0,-5-4-2 0,0-3-2 16,-9-4 1-16,5 4-2 0,1-3-1 0,-6-3-1 16,-4-2 1-16,4 2-1 0,-5-6-1 0,-1 2 0 15,-1-4 0-15,-5 0-1 0,2-2 0 0,-7-1-1 0,-1-2-1 16,-1 0 0-16,-5-5 0 0,0 0 0 0,3 4-162 15,-8-7 79-15,-3-3 39 0,-1-3 20 0,-1 1-302 16,-1-8 139-16,-5-3 67 0,-2-6 42 16,2 4-39-16</inkml:trace>
  <inkml:trace contextRef="#ctx0" brushRef="#br0" timeOffset="386.05">14651 4722 215 0,'0'0'0'0,"0"0"186"0,0 0-90 0,0 0-44 0,0 0-24 0,0 0 90 0,0 0-54 0,0 0-29 0,0 0-17 15,0 0 84-15,0 0-48 0,0 0-25 0,0 0-13 16,1 7 27-16,0 2-21 0,3 3-11 0,-1 6-6 16,-1-4 40-16,5 7-20 0,0 2-11 0,-2 3-5 15,0-4 1-15,4 4-4 0,-1 1-2 0,-4-3-1 16,1-1 4-16,4 1-2 0,-4-2-1 0,-1-1-1 16,-1-4 25-16,1-2-6 0,1 0-5 0,-2-2-4 15,-1-1 48-15,1-2-30 0,-2-4-15 0,0 1-9 16,-1-2-66-16,0-5 28 0,0 0 14 0,0 0 7 0,0 0-23 15,2-9 13-15,-2 0 7 0,0-1 4 0,0 1-181 16,0-5 88-16,1-5 45 0,-2-2 25 0,1-2-208 16,0-2 102-16,2-5 54 0,-2-5 33 0,0 5-44 15</inkml:trace>
  <inkml:trace contextRef="#ctx0" brushRef="#br0" timeOffset="601.29">14782 4498 121 0,'0'0'0'0,"0"0"280"0,0 0-131 16,0 0-63-16,5 7-35 0,2-3 62 0,2 4-48 16,7 0-28-16,-4 1-16 0,4-3 50 0,5 5-33 15,2-2-18-15,2-1-10 0,-3 0 51 0,6 2-29 16,0-5-16-16,0 3-9 0,-3-1 72 0,2-3-39 0,0 0-19 16,-3 0-11-16,-2 0 54 0,-1-1-32 0,-2-2-17 15,-1 2-7-15,0-3-2 0,-4 2-3 0,1-1-1 0,-1-2-1 16,-5-1-320-16,1 2 147 15,2-4 67-15,-2-1 41 0,0-1-47 0</inkml:trace>
  <inkml:trace contextRef="#ctx0" brushRef="#br0" timeOffset="1315.29">17819 4493 538 0,'0'0'0'0,"-1"12"181"0,0 6-88 0,1 3-43 0,1 3-24 0,0-2 55 0,3 19-38 0,-1 6-20 0,1 4-11 0,-1-8 15 0,4 16-13 15,-1 2-6-15,0 3-4 0,3-8 23 0,-2 13-11 16,-2-3-6-16,1 2-3 0,-1-10 7 0,0 2-3 16,-1-5-2-16,0-5-2 0,-1-9 73 0,-1 0-40 15,2-3-19-15,-3-6-11 0,3-5 4 0,0 6-6 16,-4-10-4-16,0-2-2 0,0-3-58 0,2 2-7 16,0-9 31-16,-2-3 16 0,0 0-239 0,3-3 115 15,-3-5 57-15,8-5 34 0,-8 5-71 0</inkml:trace>
  <inkml:trace contextRef="#ctx0" brushRef="#br0" timeOffset="1815.57">18210 4292 412 0,'0'0'0'0,"0"0"244"16,0 0-117-16,11-3-55 0,4 1-31 0,-1 0 3 0,6-1-20 15,2-2-12-15,5 3-6 0,-3 0 52 0,11-6-29 16,1 1-15-16,3-1-7 0,-6 0 5 0,9 3-6 16,2-5-2-16,3 0-2 0,-5 4 8 0,12 1-4 15,3-3-2-15,0-1-1 0,-7 3 2 0,4 3-1 16,1 1-1-16,-4-1 0 0,-7 1-5 0,8 2 1 15,3 0 0-15,-1 0 0 0,-9 2 5 0,6 1 0 16,3 1-1-16,-5 1-1 0,-8-1-1 0,1 4 0 16,-3-6 0-16,-1 4 0 0,-7 0 2 0,-2 6 0 15,-1-3-1-15,-1-1 0 0,-4 2-3 0,1 11 1 16,-5 2 0-16,-1 0 0 0,-4-4-1 0,0 9 1 16,-7-1 0-16,3 1 0 0,-2-5 7 0,-3 12-1 15,-4-3-2-15,2 14-1 0,-2-9 1 0,-1 14-1 0,-2 7-1 16,-1-3 0-16,1-4 7 0,2 12-2 0,-4-5-1 15,-1 5-2-15,0-10 21 0,1 16-5 0,-1 3-5 0,2-4-3 16,-1-13 5-16,2 10-4 0,-2-5-2 0,0-4-3 16,3-10 5-16,0 5-3 0,-1-10-2 0,4 0-2 15,-2-8-1-15,0 1-1 0,1-1-1 0,-1-5-1 16,1-4-24-16,1 1 5 0,-4-6 3 0,1-1 3 16,1-2-137-16,-1-4 70 15,-3-6 36-15,0 1 19 0,2 1-16 0</inkml:trace>
  <inkml:trace contextRef="#ctx0" brushRef="#br0" timeOffset="2199.81">17869 5884 967 0,'0'0'0'16,"0"0"27"-16,0 0-12 0,0 0-6 0,0 0-3 0,0 0 17 0,13 2-8 0,-1-4-3 0,9 1-3 0,-5-1 16 0,11 0 21 15,4-2-23-15,2 1-12 0,-2 0 69 0,15 2-39 16,4-4-20-16,4 3-11 0,-7-1 17 0,17 6-12 0,0-3-7 15,-3 0-3-15,-9 0 12 0,11 6-6 0,2-2-4 16,-1 0-3-16,-12 0 11 0,14 7-3 0,-6-10-3 0,-2 4-2 16,-12 1 0-16,2-4-1 0,-2-4-2 0,-4 4-1 15,-9 1 11-15,5-4-3 0,-3-5-2 0,-4 4-2 16,-1 0-2-16,-5 0-1 0,-5-6-1 0,0 1 0 16,-8 1-127-16,2-1 60 0,-6-5 31 0,-1 0 16 15,-3 1-20-15,-2-5 19 16,-6-4 9-16,-3 4 5 0,2 0-348 0</inkml:trace>
  <inkml:trace contextRef="#ctx0" brushRef="#br0" timeOffset="2583.26">18510 4789 374 0,'0'0'0'0,"0"0"293"0,0 0-136 16,-10-7-65-16,2 0-38 0,2 0 68 0,-3 4-52 15,-5-4-29-15,0-2-18 0,2 2 71 0,-2 5-42 16,-1-3-24-16,-1 3-13 0,3-2 22 0,-1 6-18 0,2 2-10 15,-3 2-4-15,2-2 35 0,2 9-18 0,-3 0-9 0,3 0-5 16,0 1-4-16,0 7-2 0,3 2 0 0,-2-2-1 16,1-2-4-16,7 4 1 0,-2 0 0 0,1-2 1 15,2 0-11-15,4-1 3 0,-1-1 2 0,2-3 1 16,-1-2-99-16,9 0 52 0,-3-5 25 0,0-1 14 16,0 0-65-16,6-4 39 0,2-4 19 0,-6-1 10 15,2 0-294-15,7-4 135 16,-4-1 65-16,0-3 40 0,2 4-45 0</inkml:trace>
  <inkml:trace contextRef="#ctx0" brushRef="#br0" timeOffset="2833.1">18712 4847 279 0,'0'0'0'0,"0"0"337"0,0 18-155 16,0-1-71-16,-1 2-42 0,1 0 19 0,0 4-36 15,-2 1-22-15,0 0-13 0,1-1 90 0,-1 13-48 16,0-5-27-16,-2 1-15 0,3-4 11 0,-1 13-14 16,0-1-8-16,-1 2-3 0,1-8 28 0,1 9-14 15,1-5-7-15,-2-3-4 0,1-5-3 0,2-2-1 16,-1-3-1-16,-1-6 0 0,0-1-7 0,3-2 1 16,-2-4 1-16,0-5 1 0,0 0-112 0,3-4 57 15,-3-3 28-15,2-8 14 0,0 4-309 0,1-5 142 16,1-7 67-16,-1 1 42 0,-1 2-48 0</inkml:trace>
  <inkml:trace contextRef="#ctx0" brushRef="#br0" timeOffset="3115.79">18712 4765 269 0,'0'0'0'16,"0"0"369"-16,0 0-168 0,0 0-75 0,0 0-45 15,0 0-20-15,0 0-24 0,5-7-16 0,4 3-9 16,-4-1 47-16,5 4-28 0,2-4-14 0,-3 2-9 16,0-2 22-16,4 8-15 0,-1-3-7 0,-2-3-4 15,-2 3 11-15,7 8-6 0,-5-6-3 0,2-2-2 0,-2 3 10 16,0 7-3-16,-1-2-2 0,-3-2-2 0,-2-1 1 0,4 6-2 16,-5 1-1-16,-1-1-1 0,0-1 10 0,1 6-3 15,-4-3-3-15,-3-1-1 0,1 0-17 0,4 5 2 16,-6-1 2-16,0-2 1 0,0 0-155 0,5 0 77 15,-4-1 38-15,1-1 20 0,-4-2-285 0,6 1 132 16,-2-2 65-16,0-1 40 0,0-2 17 0</inkml:trace>
  <inkml:trace contextRef="#ctx0" brushRef="#br0" timeOffset="3532.95">19074 4907 340 0,'0'0'0'16,"0"0"160"-16,-2 17-78 0,-1 0-39 0,1 0-20 16,1-3 52-16,1 5-35 0,-3-2-19 0,3 0-11 15,0-1 102-15,1 3-54 0,1-4-27 0,0 2-15 16,1-4 22-16,3 5-18 0,3-7-11 0,-4-1-4 15,1-1 49-15,6 5-13 0,-2-10-20 0,0 1-11 16,-2-1 54-16,8 0-32 0,-4-6-16 0,3 0-8 16,-5 0 17-16,10 0-11 0,-3-6-6 0,-4-1-3 15,3 1 7-15,5 1-4 0,-5-5-3 0,1-2-1 0,-1 1 4 16,2 1-2-16,-3-3-1 0,-1-4-1 0,-2 3-9 0,3 0 1 16,-5-2 1-16,-4-2 1 0,2 1 3 0,2 7 0 15,-8-7 0-15,-2-2-1 0,0 1 17 0,3 13-4 16,-4-7-3-16,-3 0-2 0,3 3-5 0,0 5-1 15,-6-5 0-15,-3 2-1 0,4 0-10 0,6 9 2 16,-9-8 1-16,1 2 1 0,2 1-190 0,6 5 92 16,-4 0 46-16,0-6 26 0,0 2-257 0,8 8 122 15,-4-4 61-15,8-8 38 0,-4 4-49 0</inkml:trace>
  <inkml:trace contextRef="#ctx0" brushRef="#br0" timeOffset="4032.91">19868 5065 157 0,'0'0'0'0,"0"0"297"0,0 0-139 0,0 0-64 0,0 0-38 0,0 0 84 0,0 0-59 0,0 0-33 0,0 0-21 0,0 0 44 0,11 1-33 15,-1 2-17-15,6-2-10 0,-5-1 48 0,8 1-29 16,3 1-15-16,2 1-8 0,-4-1 11 0,7 1-8 16,2-1-5-16,1 0-2 0,-2-2 8 0,8 3-4 15,3-1-3-15,4 1-1 0,-4-3-1 0,6 0 0 16,2 2-1-16,-1-2 0 0,-6 0 1 0,2-2 0 15,0 2-1-15,3-1 0 0,-10-1-1 0,5 0 0 16,-3-1 0-16,2 1 0 0,-5 1-17 0,1-3 3 16,-5 1 3-16,-1 0 3 0,-3 1-159 0,-1-1 80 0,-1 0 39 15,-2-1 22-15,-3 2-253 0,-2-3 120 16,2 2 59-16,-2-3 38 0,-5 1-47 0</inkml:trace>
  <inkml:trace contextRef="#ctx0" brushRef="#br0" timeOffset="4383.84">20974 4826 147 0,'0'0'0'16,"0"0"358"-16,0 0-164 0,0 0-73 0,9 6-44 0,1 0 30 15,2 0-42-15,3-4-27 0,-1 2-16 0,2-2 18 0,1 1-19 16,-1 0-10-16,5 0-6 0,-2-1 16 0,-3 0-9 15,2-2-6-15,3 2-2 0,-5-2 28 0,1 0-12 16,-1-2-7-16,1 2-5 0,-6 0 5 0,3 0-2 16,-2 0-3-16,-1 0-1 0,-2 0-9 0,-4 2 0 15,1 0 1-15,1 1 0 0,-7-3 9 0,5 6-2 16,-7 0-1-16,1-2-1 0,1-4 5 0,-7 16-2 16,-1-4-1-16,2 2-1 0,-1-3-1 0,-7 3-1 15,-1 3 0-15,4 0-1 0,-3-2-2 0,-3 2 0 16,-2 4 0-16,-3-1 0 0,6-1-8 0,-1-1 2 15,-2 1 1-15,3-1 1 0,0-3-137 0,2 1 69 16,4-3 34-16,0 0 18 0,2-1-290 0,5 2 134 16,-1-8 66-16,1 0 40 0,1 0-37 0</inkml:trace>
  <inkml:trace contextRef="#ctx0" brushRef="#br0" timeOffset="5216.89">22150 4773 200 0,'0'0'0'0,"0"0"413"0,0 0-187 0,0 0-80 0,0 0-46 0,0 0 8 0,0 0-38 0,0 0-27 0,0 0-17 0,0 0 31 0,0 0-25 16,-1 14-15-16,-4 2-8 0,1 0-7 0,-4 7-1 15,-2 2-1-15,-4 4 0 0,3-4 38 0,-3 7-15 16,-1 0-9-16,-2 1-5 0,2-4 4 0,-2 4-3 16,-1-4-2-16,2 0-2 0,4-4 23 0,-4 1 24 0,3-3-26 15,-1-4-14-15,5-2 13 0,-1-1-12 0,3-7-6 0,0 1-3 16,1-2 13-16,1-1-7 0,5-7-4 0,-4 4-2 16,4-4 1-16,0 0-1 0,11-8-1 0,-4-2-1 15,0-1-4-15,7-2 1 0,0-4 0 0,3-1 0 16,-3-1-3-16,4-3 1 0,2-3 0 0,0 0 1 15,-1 2-1-15,-1 1 1 0,1-3 0 0,0 4 0 16,-1 5 1-16,-1-5 0 0,1 1 0 0,-1 4 0 16,-4-1 0-16,4 7 0 0,-6 0 0 0,3-2 0 15,-6 2-5-15,4 8 1 0,-1 2 1 0,-1 2 0 16,-3-1-1-16,2 10 0 0,0 3 1 0,-1 2 1 16,-4-3 0-16,2 6 1 0,0 4 0 0,-2-1 0 15,0-2 0-15,0 6 1 0,0-1 0 0,3 3 0 0,-2-5 0 16,0 1 0-16,2-4 0 0,-2-1 0 0,0-3 3 0,4-3-1 15,-3-1-1-15,3-1 0 0,-1-1 2 0,2-3-1 16,1-7-1-16,-1-2 0 0,1-1-2 0,5-9 0 16,1-1 1-16,-5-4 0 0,2 2-4 0,5-8 1 15,-1-3 1-15,1-3 0 0,-2 3 1 0,2-10 0 16,-3-5 0-16,2 2 0 0,-2 6 1 0,-1-6 0 16,1 5 0-16,-4 0 0 0,-1 4 3 0,-1 7 0 15,2 1-1-15,-6 3-1 0,1 0-2 0,-2 10 0 16,1 2 0-16,-1-1 0 0,-1 2 0 0,-4 6 0 15,5 1 0-15,-5-1 1 0,4 9 5 0,0 0-1 16,-4 3-1-16,0 4-1 0,0-4-3 0,1 10 0 16,-2 2 1-16,1 1 0 0,0-5 0 0,0 9 0 15,-3-1 0-15,0-1 0 0,3-1 0 0,0 4 0 0,-1-2 0 16,0-3 0-16,0-2 1 0,2 5-1 0,0-5 0 16,2-2 0-16,1-2-2 0,-2 1 1 0,1-4 0 0,0-3 0 15,-1-1-36-15,0-1-30 0,1-4 32 0,2 2 18 16,0-3-341-16,0-1 156 15,-1-2 71-15,0-2 44 0,-4-1-57 0</inkml:trace>
  <inkml:trace contextRef="#ctx0" brushRef="#br0" timeOffset="6255.31">23087 5226 457 0,'0'0'0'0,"0"0"172"0,9 0-84 0,1-1-41 0,4 1-22 0,-5-3 73 0,7 1-45 0,-4-3-25 0,2 0-13 0,2 0 118 0,-2-1-62 15,2-3-32-15,-2-1-18 0,0 3 59 0,5-5-38 16,-4-2-19-16,3 1-12 0,0-1 45 0,-3-2-27 16,-1-5-14-16,1-2-8 0,-4 2 16 0,3 0-10 15,-7-2-6-15,-3 0-3 0,2 4 33 0,1-4-14 16,-6 0-8-16,-1 4-5 0,1-2 12 0,-6 6 18 15,-1 0-20-15,0 1-10 0,0 3 12 0,-4 4-10 16,0 0-6-16,-4 3-2 0,4 1-4 0,-5 6 0 16,2 1 0-16,-4 1 0 0,6 1 7 0,-7 11-1 15,4-3-2-15,1 4-1 0,1-2 1 0,-2 8-1 0,-1 1 0 16,2 1-1-16,0-3-12 0,4 3 3 0,-2-1 1 0,6-1 1 16,0-2 4-16,1-2 0 0,1-2 1 0,2 3 0 15,0-4 3-15,4 0 0 0,1-5-1 0,-1-2-1 16,1-1-7-16,3-1 2 0,3-6 0 0,-1 0 1 15,2 1-31-15,0-6-29 0,4 0 31 0,-1-2 16 16,0 0-142-16,5-1 74 0,-1-2 38 0,2-1 21 16,0 1-106-16,1-3 60 0,1-1 31 0,1-2 18 15,-6 6-53-15,6-5 36 0,-2 2 18 0,2-3 10 16,-4 3-14-16,0-1 12 0,0 0 6 0,0-1 3 16,-5 3 15-16,0 2-5 0,2-2-2 0,-4 3-1 15,0 1 20-15,-1 2-5 0,1 0-4 0,-4-1-3 0,1 1 50 16,1 4-31-16,-4 0-15 0,1 0-8 0,0 0 32 0,-3 4-17 15,0 3-10-15,-1 0-4 0,-2 0 80 0,-2 3-43 16,1 1-23-16,-5 2-11 0,2-1 75 0,-5 7-42 16,-1 1-21-16,2-1-11 0,-2 0 21 0,0 6-16 15,-4 1-8-15,1-3-4 0,3-1-4 0,-3 5 0 16,5-6-1-16,-4-1 0 0,4-3 18 0,0-2-4 16,1-2-3-16,0 0-2 0,2-2 20 0,1-1 23 15,1-5-26-15,2-5-13 0,0 0 1 0,4 4-7 16,-1-8-3-16,4-5-2 0,-2 1 12 0,3-5-5 15,2-2-4-15,2-6-1 0,-4 6-9 0,7-7 1 16,2-3 1-16,-3 0 0 0,1 2 0 0,2-6 0 16,-1-5 1-16,4 0 0 0,-3 5 0 0,-2 0 0 15,6 0 1-15,-4 0 0 0,0 6 4 0,-1 4-1 16,0 0 0-16,-4 1-1 0,2 6 6 0,-3 1-2 0,-2 1-1 16,2 4-1-16,-5-1-10 0,1 8 1 0,-7-1 2 15,9 3 0-15,-9-3 0 0,3 11 1 0,-3 2 0 0,0 3 1 16,0-4-1-16,0 8 1 0,0 1 0 0,0 0 1 15,-1-3-1-15,2 6 0 0,1-1 1 0,0-4 0 16,-1 0-2-16,5 1 0 0,0-4 1 0,0 2 1 16,-1-3 1-16,3 0 0 0,0-5 0 0,-1-1 0 15,0-2 1-15,3-2-1 0,-1-5 0 0,1-1 0 16,0-1 5-16,1-3-1 0,6-3-1 0,-7-3 0 16,4 0-2-16,-1-2 0 0,3-6 0 0,1 0-1 15,-3 1 1-15,2-3-1 0,2-4 0 0,-4 0 0 16,2 2 3-16,-5 4-1 0,4-5 0 0,-6 6-1 0,1 1 4 15,0 4-1-15,-2 1-1 0,1 4-1 0,-3 2 5 16,1 3-2-16,-1-1-1 0,-6 4-1 0,8 0-4 0,-5 4 1 16,0 4 0-16,0-1 0 0,-2 0-1 0,1 9 0 15,0 1 1-15,-1 0 0 0,-1 0 2 0,4 3-1 16,-3 0 0-16,-1 0 0 0,0-3 0 0,0 7-1 16,0-1 0-16,0-1 0 0,0-2 1 0,0 3 0 15,0-2-1-15,0 3 0 0,0-3 9 0,0-1-2 16,0-3-1-16,-1 0-2 0,-1-1-12 0,2-1 2 15,-2-6 1-15,1-2 1 0,1 1-28 0,0-1-25 16,0-7 28-16,-4 4 15 0,4-4-388 0,-5 4 176 16,1-6 74-16,4 2 46 0,-8-4-52 0</inkml:trace>
  <inkml:trace contextRef="#ctx0" brushRef="#br0" timeOffset="6689.81">21775 4062 314 0,'0'0'0'0,"0"0"342"0,0 0-158 0,-2 14-71 0,-2 2-43 0,3 0-1 0,1 10-28 0,-2 8-18 0,1-1-10 0,1 0 57 0,3 15-33 16,-2 9-17-16,0 9-10 0,3-5 33 0,-2 36-21 15,-2 8-10-15,2 9-6 0,-1-16 9 0,1 42-6 16,-4-3-3-16,1 4-2 0,-1-25-5 0,4 37 0 16,-5-19 0-16,-2-16 0 0,3-27 0 0,3-8 0 15,-5-23 0-15,1-10 0 0,2-11 9 0,5-3-2 16,-8-13-1-16,3-4-1 0,0-3-108 0,2-2 51 0,-1-14 26 16,0 0 13-16,-4 2-327 0,7-12 149 15,-2-5 71-15,1-8 42 0,1 3-41 0</inkml:trace>
  <inkml:trace contextRef="#ctx0" brushRef="#br0" timeOffset="7265.38">21848 4194 210 0,'0'0'0'16,"0"0"378"-16,0 0-172 0,0 0-76 0,0 0-45 15,0 0 6-15,10 2-35 0,5-4-23 0,-1-1-14 0,1 1 68 16,11 3-40-16,6-4-22 0,3-2-11 0,-4 0 7 0,17 8-10 16,4-7-6-16,8 1-2 0,-7 1 7 0,18 6-4 15,3-6-2-15,5 2-2 0,-14 0 0 0,25-5-1 16,4-1 0-16,-2 0 0 0,-17 2 24 0,20-9-5 16,-1 6-4-16,2-5-4 0,-23 5 71 0,13-5-40 15,0 1-21-15,-3 1-11 0,-20 4 17 0,15-4-14 16,-8 3-6-16,0 3-4 0,-14-1 7 0,5 3-5 15,-5 1-2-15,-3 1-1 0,-11 0-8 0,3 1 1 16,0 1 1-16,-4 3 1 0,-5-1-2 0,0 3 1 16,1 3 1-16,-2-3 0 0,-9 0 1 0,6 4 1 15,-4 1 0-15,0-1 0 0,-8-1 0 0,7 3 0 16,-5 1 0-16,-2 2 0 0,-1-4 1 0,-2 5-1 16,-5-2 0-16,5 4 0 0,-7-1 1 0,2 3 0 0,-4 2 0 15,-2 0 0-15,0-2 1 0,-1 7-1 0,-5 0 0 16,-1 0 0-16,-1-2 1 0,-4 13 0 0,-2 2-1 15,0 5 0-15,-1-8 0 0,0 24 0 0,-6 3 0 0,-1 5 0 16,2-11 1-16,-6 27-1 0,1 4 0 0,1 4 0 16,2-16 1-16,-5 12 0 0,2 0-1 0,3-4 0 15,2-14 1-15,-3 11 0 0,2-4-1 0,3-7 0 16,0-11 1-16,3-2 0 0,-1-6-1 0,2-7 0 16,3-8 1-16,0 1-1 0,-3-4 0 0,3-5 0 15,1-5 0-15,0 2-1 0,-1-1 0 0,2-3 0 16,0-4-12-16,-2 2 3 0,1-5 2 0,0 3 1 15,0-3-101-15,-2-5 53 0,2 1 26 0,-1-5 13 0,3-2-264 16,-5 2 124-16,0-6 61 0,-1-1 37 0,2 0-188 16,-5-4 96-16,0-4 52 0,-2-3 35 15,2 2-52-15</inkml:trace>
  <inkml:trace contextRef="#ctx0" brushRef="#br0" timeOffset="7700.94">21898 6275 131 0,'0'0'0'0,"0"0"475"0,0 0-217 0,0 0-81 0,0 0-45 0,0 0-31 0,0 0-29 0,9-2-23 0,4-2-18 16,-1 0 33-16,7 0-27 0,3 0-17 0,1-2-9 15,-1 1 36-15,7-1-22 0,6 2-13 0,7-2-6 16,-8 3 16-16,23 0-10 0,5 2-5 0,3 1-3 16,-10 0 7-16,17 4-4 0,3-1-3 0,4 1-1 15,-10-2 3-15,12 2-2 0,1 1 0 0,-5-3-1 16,-12 1 10-16,14-3-3 0,1-3-2 0,-1 1-2 15,-17-1 8-15,11-1-3 0,-2 2-3 0,-4-4-1 0,-15 3 3 16,16-1-2-16,-6 1-2 0,-6-2-1 16,-8 2-9-16,4-2 1 0,-4 4 1 0,-4-4 0 0,-10 3 8 0,1 1-1 15,-6-1-1-15,-5 1-1 0,-6 0-3 0,-2 1 0 16,0 0 0-16,-7 0 0 0,2 0-34 0,-6 0-28 16,-5 0 31-16,0 0 16 0,0 0-409 0,-13 1 185 15,-2 2 75-15,-3-2 44 0,2 0-47 0</inkml:trace>
  <inkml:trace contextRef="#ctx0" brushRef="#br0" timeOffset="8465.46">18987 6148 256 0,'0'0'0'0,"0"0"193"0,0 0-94 0,0 0-45 0,-5-10-24 0,1 2 46 16,-3-2-35-16,4 1-20 0,-1 1-10 0,1 0 96 0,1 3-52 0,-1-4-25 0,-1 4-15 15,2 1 72-15,-1-2-42 0,2 0-21 0,1 6-12 16,-4-7 43-16,4 7-28 0,-2-7-14 0,2 7-6 16,-3-5 33-16,3 5-17 0,1 8-10 0,-1-8-5 15,-2 7 21-15,6 4-10 0,-3 2-7 0,1 2-2 16,0-1-5-16,4 9-1 0,-1 5-1 0,0 4 0 16,0-2 1-16,2 14 0 0,2 4-1 0,-1 4-1 15,3-6 1-15,-4 5-1 0,0 2 0 0,-1-4-1 16,2-6 0-16,-2 5 0 0,-2-2 0 0,0-6 0 15,-1-6 3-15,1 9-1 0,-4-8-1 0,0-3 0 16,0-4 1-16,0 2 0 0,-4-5-1 0,3-2-1 16,-1-3 2-16,0-1 0 0,0-3-1 0,1 1-1 15,1-4 3-15,-2-1-1 0,0-1-1 0,0-2 0 0,0-2-5 0,2 0 0 16,0-7 1-16,-4 5 0 0,4-5-36 0,0 0-31 16,-6-4 33-16,3-5 18 0,-1 0-172 0,4-3 88 15,-1-6 44-15,0-1 26 0,0-1-227 0,-2-4 110 16,2-4 56-16,-2-1 35 0,2 4-47 15</inkml:trace>
  <inkml:trace contextRef="#ctx0" brushRef="#br0" timeOffset="8765.69">18824 5972 133 0,'0'0'0'0,"0"0"304"0,0 0-141 16,0 0-66-16,-4 9-39 0,2-2 41 0,0 5-41 0,1-1-25 0,-3 0-15 16,2-1 72-16,-2 2-42 0,0 0-22 0,-2-1-12 15,1 0 82-15,-1 3-46 0,0 1-23 0,-3-2-13 16,3 3 31-16,-2 3-22 0,-6 1-12 0,5 0-5 16,-2 0 10-16,1 5-7 0,-2-2-4 0,0-5-2 15,1 2 5-15,0 5-3 0,2-7-2 0,-4-1 0 16,6-1 0-16,0-3-1 0,-3-1 0 0,4-2-1 15,2-3-1-15,-1-1 0 0,5-6 0 0,0 0 0 16,0 0-151-16,1-4 75 0,6-8 36 0,-1-1 18 16,0 2-265-16,7-8 125 15,1-2 62-15,-1-2 38 0,1 2-44 0</inkml:trace>
  <inkml:trace contextRef="#ctx0" brushRef="#br0" timeOffset="8950.2">18932 5933 324 0,'0'0'0'0,"0"0"101"0,0 0-35 16,5 9-32-16,1 3-17 0,3-1 14 0,0 5-15 15,-2-2-8-15,4 2-3 0,-3-1 40 0,3 0-18 16,2 2-10-16,-3-1-6 0,0-3 74 0,0 4-41 16,2-1-21-16,-3-2-12 0,-2-1 24 0,3 1-17 15,-2 0-9-15,0-1-4 0,-2-3 2 0,2-1-2 16,-4 2-2-16,1-2-1 0,-2-2-14 0,3 0 3 16,-3-2 2-16,-3-5 1 0,4 7-272 0,-4-7 127 15,4 0 62-15,-4 0 36 0,0 0-30 0</inkml:trace>
  <inkml:trace contextRef="#ctx0" brushRef="#br0" timeOffset="9333.07">18721 6966 157 0,'0'0'0'0,"0"0"325"16,0 0-151-16,0 0-69 0,9 7-41 0,-3-1-19 16,3 8-19-16,6 2-11 0,-3 2-7 0,0-2 23 0,0 11-15 15,4 0-9-15,0 0-3 0,-5-3 12 0,8 3-7 16,-5 0-4-16,1-2-2 0,1-4 26 0,-1-2-11 15,-1 1-6-15,-3-6-2 0,1 0 118 0,-1 0-62 16,2-6-30-16,-4-2-17 0,0 0 66 0,5-6-40 16,1-6-22-16,-2-1-11 0,2 0 26 0,0-12-19 15,3-4-9-15,0-3-5 0,-5 3-14 0,4-9 4 16,5-6 2-16,-2-1 1 0,-3 7-169 0,6-7 83 16,-3 5 40-16,3 1 22 0,-6 5-194 0,0 3 96 15,-1 4 51-15,-2 4 30 0,-4 1-149 0,1 7 80 16,-2 0 44-16,-4 4 28 0,-2 0-64 0</inkml:trace>
  <inkml:trace contextRef="#ctx0" brushRef="#br0" timeOffset="9683.42">18781 7683 106 0,'0'0'0'0,"0"0"376"0,11-3-171 0,2-1-77 0,0-2-45 0,1 1-30 0,5 2-21 0,-2-4-14 0,4-1-8 0,-1 2-6 0,6 4-2 16,-4-3-1-16,0 3 0 0,-4 0-16 0,0 2 6 16,-1-3 4-16,-4 1 1 0,1 2-3 0,-4 0 2 15,0-1 1-15,-2 1 1 0,-3 0-27 0,0 1 6 16,-5-1-19-16,8-1 22 0,-8 1-4 0,0 0 13 16,0 0 5-16,0 0 3 0,-10 0-246 0</inkml:trace>
  <inkml:trace contextRef="#ctx0" brushRef="#br0" timeOffset="9815.46">18943 7896 239 0,'0'0'0'0,"-1"11"184"0,2 8-90 0,-2 2-44 16,1-3-23-16,0 0-7 0,1 5-10 0,-2 4-5 0,-1-3-2 15,0-1 4-15,2 4-3 0,-2-4-2 0,1-4-1 16,-2 1-2-16,2 3 0 0,-3-7 1 0,-2 0 0 16,2-2-138-16,0-2 68 15,-1-1 34-15,-2-3 17 0,0 1-14 0</inkml:trace>
  <inkml:trace contextRef="#ctx0" brushRef="#br0" timeOffset="10036.33">18684 8264 313 0,'0'0'0'15,"0"0"270"-15,0 0-128 0,0 0-60 0,0 0-35 16,0 0 68-16,0 0-50 0,0 0-28 0,0 0-17 0,0 0 99 16,9 0-55-16,1-2-29 0,-1 2-16 0,0 0 61 0,7 0-38 15,4 0-20-15,-5-4-11 0,0 3 22 0,8-2-17 16,1 2-7-16,-1-2-4 0,-3 3 6 0,6 0-5 15,3-5-2-15,-4 1-1 0,0 1 0 0,0 0-1 16,-2-3 0-16,0 0-1 0,-5 1-8 0,4-2 1 16,-4-4 1-16,0 3 1 0,-5-1-143 0,5 0 71 15,-7-3 36-15,3-1 19 0,-5 2-22 0,5-2 21 16,-5-1 11-16,2 4 6 0,-3 0-334 0</inkml:trace>
  <inkml:trace contextRef="#ctx0" brushRef="#br0" timeOffset="10440.51">19761 7525 358 0,'0'0'0'16,"0"0"408"-16,0 0-185 0,0 0-79 0,0 0-46 15,0 0-30-15,-3 11-25 0,-4-1-17 0,-1 2-11 16,3-1 36-16,-1 5-23 0,-3 1-14 0,-1 3-7 0,2-5 23 16,-7 10-15-16,1 1-7 0,-4 2-4 0,2-3 25 0,-1 11-12 15,-7 0-6-15,-2 2-4 0,4-3 12 0,-1 21-4 16,-8-1-3-16,1-2-3 0,3-6-1 0,-1 5-2 15,0-1-1-15,1-5-1 0,4-6 6 0,3 5-2 16,-2-9-2-16,5 0-1 0,0-6 0 0,1 0-1 16,3-7-1-16,-1-2-1 0,5-5-5 0,3 3 0 15,-3-6 1-15,4-4 1 0,1-1-36 0,2 3-29 16,2-11 33-16,0 0 16 0,0 0-180 0,3-8 91 16,1-2 46-16,2 0 26 0,1-1-271 0,4-1 125 15,4-4 63-15,-1-1 41 0,2 2-52 0</inkml:trace>
  <inkml:trace contextRef="#ctx0" brushRef="#br0" timeOffset="10816.91">19916 8115 167 0,'0'0'0'16,"-2"19"233"-16,5 4-111 0,-5 2-54 0,1-1-30 15,1-1-7-15,5 2-14 0,-5 1-8 0,6-3-5 16,-2-5 67-16,2 5-34 0,-2-6-19 0,5-4-9 16,-3 0 93-16,4 0-50 0,-1-6-25 0,2-2-13 15,-3-2 32-15,6-3-23 0,3-3-12 0,-6-6-5 16,2 2 12-16,2-3-8 0,1-10-4 0,-2-2-2 16,0 2 6-16,3-4-4 0,-4-7-2 0,4-3-1 0,-6 6 26 15,7-3-6-15,-7-2 19 0,1-1-21 0,-3 5 38 16,3 0-30-16,-7 1-15 0,-2 0-7 0,1 3 19 0,0 3-11 15,-4 0-7-15,-4 3-3 0,3 1 35 0,-2 7 12 16,-2 0-26-16,-1 1-13 0,-2 2 17 0,2 7-14 16,-2 1-7-16,-2 0-4 0,2 0 5 0,-1 3-4 15,-5 3-2-15,3-2-1 0,-2 1-18 0,4 1 3 16,-6 0 3-16,6-1 2 0,-2-2-152 0,3 6 76 16,-1-3 38-16,0-1 21 0,0-2-319 0,7 4 145 15,-2-4 69-15,4-3 42 0,-3 6-50 0</inkml:trace>
  <inkml:trace contextRef="#ctx0" brushRef="#br0" timeOffset="13190.87">18547 559 896 0,'0'0'0'0,"0"0"0"0,0 0 0 0,0 0 0 16,0 0 0-16,0 0 57 0,0 0-24 0,0 0-13 0,0 0-8 0,-3-3 116 0,-2-3-61 0,3 2-31 0,-2 1-17 15,1-2 34-15,-3 0-25 0,1-3-14 0,0 0-7 0,1 1 41 16,-1 1-22-16,-4 0-12 0,1-2-6 0,1-1 18 0,-4 6-10 16,3-2-6-16,-5-1-3 0,3 2 0 0,-2 4-1 15,-4 2-1-15,-1 4-1 0,6-3 6 0,-8 5-2 16,0 4-2-16,-2 3-1 0,6-4 1 0,-5 7-2 16,1 0-1-16,-2 1 0 0,2-2-2 0,-1 5 0 15,1 0 0-15,1 1 0 0,5-4-7 0,-2 8 1 16,5-7 1-16,-3 0 1 0,4-4 5 0,4 9 0 15,1-4-1-15,-1-2 0 0,1-3-10 0,6 7 2 16,0-4 1-16,6-1 1 0,-3-4 8 0,1 4-1 16,4-6 0-16,-1 4-1 0,-1-4-7 0,6-1 2 15,-1-2 1-15,2-2 0 0,-4-3-7 0,6 4 3 16,4-8 1-16,-1 0 1 0,-5 0-124 0,9-2 63 16,1-5 32-16,0 0 16 0,-5 0-326 0,7-1 148 15,-3-4 70-15,-3-3 42 0,-2 4 19 0</inkml:trace>
  <inkml:trace contextRef="#ctx0" brushRef="#br0" timeOffset="15592.53">18270 1264 368 0,'0'0'0'0,"0"0"-82"0,0 0 28 15,-3 11 27-15,2 2 14 0,-2-1 35 0,3 7-10 0,-1-1-6 0,-2-2-2 0,1-1-1 0,1 6-1 0,-2-5-1 0,0 1 0 16,1-2 125-16,1 5-63 0,-1-6-30 0,-1 0-16 16,1 1 36-16,1-5-27 0,1-1-13 0,-3-1-7 15,1 1 28-15,2-2-15 0,0-7-8 0,-3 7-5 16,3-7 37-16,-1 8 12 0,1-8-27 0,0 0-14 15,0 0 11-15,0 0-13 0,-6-3-5 0,3-2-3 16,3 5 6-16,-4-4-4 0,1 0-2 0,-3 0-2 16,3-2 3-16,-4 4-1 0,1-5-1 0,1-1 0 15,0 2-4-15,-4 4 0 0,1-5 0 0,2-1 1 0,-2 1 0 16,1 6 0-16,0-5 0 0,0 0 0 0,-2 1 6 0,4 7-1 16,0-7-1-16,-2 3-1 0,0 0-2 15,5 6 0-15,2-4-1 0,-7 0 0 0,7 0 3 0,-7 8 0 16,7-8-1-16,-7 7 0 0,7-7-3 0,-4 13 1 15,3-5 0-15,1-1 0 0,-2-1-1 0,4 4 1 16,-1-2 0-16,1-1 0 0,0 3-3 0,4-3 1 16,0-1 0-16,-2 2 1 0,0-4 6 0,2 6-1 15,2-1-1-15,-3-5 0 0,-1 1-8 0,2 5 1 16,2-4 1-16,-2 1 1 0,-3-2 6 0,4 1-1 16,0 0-1-16,-1-2 0 0,-2-2 5 0,4 3-1 15,-1-3-1-15,0-4-1 0,-4 0-1 0,9-1-1 16,-1-4 0-16,-3-2-1 0,1 2 6 0,7 0-1 15,0-6-2-15,-2-2-1 0,0 3 3 0,7 2-2 16,-2-9-1-16,-3 2 0 0,1 1-1 0,6 4 0 0,-5-5-1 16,0 2 0-16,-2 0-7 0,2 7 2 0,-5-5 0 0,0 6 1 15,-3-1-9-15,1 6 3 0,-2-7 2 16,-3 3 1-16,2 2-23 0,1 4-24 0,-5-6 26 0,0 4 14 16,-4 2-153-16,10 1 78 0,-10-1 40 0,6-6 22 15,-6 6-116-15,4 2 64 0,-4-2 35 0,0 0 19 16,4-8-34-16,-2 3 27 0,-2 5 15 0,3-7 8 15,-3 7-14-15</inkml:trace>
  <inkml:trace contextRef="#ctx0" brushRef="#br0" timeOffset="17022.77">18210 1847 27 0,'0'0'0'0,"0"0"277"0,0 0-130 0,0 0-62 0,0 0-36 0,0 0 64 0,0 0-48 0,0 0-28 0,0 0-16 0,0 0 47 0,0 0-32 15,0 0-17-15,0 0-9 0,0 0 61 0,-9 12-35 16,0 1-17-16,1 1-10 0,-2-1 5 0,0 6-7 15,0 4-3-15,-4-4-2 0,2 2 7 0,-2 4-4 16,0 0-1-16,2 1-2 0,-2-5 1 0,2 4 0 0,-2-2-1 16,4-1-1-16,-1-4 4 0,2 0-1 0,1-2-1 0,-1-4-1 15,3 2 4-15,1-5-2 0,1-2 0 16,-1 0-1-16,0-2-6 0,5-5 0 0,0 0 1 0,0 0 1 16,6-5-9-16,-1-2 3 0,0-2 1 0,2-2 1 15,-1-1-12-15,4-2 4 0,0-8 2 0,3 2 3 16,-5 2-13-16,7-1 5 0,-2-4 3 0,1 2 3 15,-4 2-3-15,4 3 3 0,-3-3 2 0,1 2 1 16,-5 2-2-16,2 2 2 0,3 1 2 0,-6 3 1 16,3 0 0-16,-1 4 0 0,-2 1 1 0,2 2 1 15,-1-1 9-15,0 6-1 0,0 3-1 0,1-1-1 16,-3 2 18-16,1 6-5 0,2 6-4 0,0-5-3 16,-3 2-1-16,-2 8-2 0,4 3-1 0,-5-1-1 0,1-3 2 15,5 4-1-15,-3 1-2 0,-4-5-1 0,0-4 2 16,3 4-1-16,-3-5-1 0,-1-1 0 0,0-4 5 0,2-1-2 15,-2-1-1-15,0-3-1 0,0 0-8 0,0-8 1 16,-4 6 1-16,4-6 0 0,0 0-23 0,-5 0 5 16,0-3 5-16,-1-3 3 0,1 3-85 0,-1-3 47 15,1 0 24-15,-3-3 13 0,1 1-57 0,-1 0 34 16,-1-5 18-16,-1 1 9 0,4 2-29 0,-3 3 18 16,-1-2 9-16,1-3 5 0,-3 4 4 0,3 3 1 15,2-2 0-15,-4 1 0 0,4 1 12 0,3 2-3 16,-2-1-1-16,-1 1-2 0,3 0 21 0,4 3-5 15,-7-4-5-15,7 4-3 0,0 0 62 0,-5 3-36 16,5-3-19-16,0 0-10 0,0 0 63 0,0 0-35 16,4-4-19-16,-4 4-10 0,5 0 3 0,0 1-6 15,2-2-3-15,1-1-1 0,-4 0-11 0,6 2 4 0,1-2 2 0,-3-2 1 16,2 2-18-16,2 0 4 0,3-3 4 0,-2 1 2 16,2 0-75-16,1-3 42 0,4-2 21 0,-1 2 11 15,0 2-133-15,2-6 68 0,3-3 34 0,-2 2 20 16,-2 0-37-16,7 1 28 0,-1-2 15 0,-6 1 8 15,0 1-14-15,2 3 11 0,-2-3 5 0,-5 1 3 16,2 4 17-16,-4-1-5 0,2 0-4 0,-1 2-1 16,-5 1 30-16,1 1 27 0,-1 1-29 0,-4 2-16 15,1-1 96-15,-1 2-53 0,-5-1-28 0,7 4-15 16,-7-4 18-16,1 10-17 0,-2-5-9 0,-3 1-4 16,-1 1 14-16,-1 3-8 0,-2-1-4 0,-5 3-3 15,6-4 0-15,-7 8-1 0,1-4-1 0,-5 2 0 16,5-5 7-16,-1 6-2 0,-1 2-1 0,2-3-1 0,1-2-2 0,3 3-1 15,0-4 0-15,-1 2 0 0,2-3 1 0,4-1 0 16,0-1-1-16,2-2 0 0,-2 1 1 0,7-1 0 16,-3-6-1-16,6 8 0 0,-6-8 3 0,9 5-1 15,1-3-1-15,-1-2 0 0,-3 2 1 0,7-2 0 16,-4 0-1-16,1-4 0 0,-1 1 2 0,1 3-1 16,0 0-1-16,-2 0 0 0,0-2 4 0,1 1-1 15,-3 2-1-15,-2-1-1 0,-4 0 11 0,6 2-3 16,-6-2-2-16,0 0-2 0,0 0-4 0,-1 7-1 15,-3-5 0-15,4-2-1 0,-6 5-13 0,6-5 2 16,-14 5 3-16,6-3 1 0,3 0-219 0,-4 1 105 16,-1-1 52-16,2 2 30 0,-2-2-33 0,2 0 32 15,1 0 18-15,-1 0 10 0,3 0-117 0</inkml:trace>
  <inkml:trace contextRef="#ctx0" brushRef="#br0" timeOffset="17422.43">19032 1972 115 0,'0'0'0'0,"0"0"81"0,-11 9-38 0,0-3-19 0,-5 2-10 0,5-1 9 0,-4 4-9 0,-1-2-5 0,0 3-3 0,2-2 8 0,-1-1-3 15,-2 2-3-15,4-2-1 0,-1 1 13 0,4-1-5 16,-3 0-3-16,6-3-2 0,-3 0 51 0,2 0-31 16,3 0-15-16,0-3-8 0,1 3 26 0,-1 0-15 15,4 0-7-15,-1-1-5 0,1 1 18 0,1-2-9 16,1 4-5-16,2-3-2 0,-2 1 14 0,3 1-5 16,-1-3-4-16,0-1-2 0,0 2 51 0,-3-5-30 15,2 8-16-15,-2-8-9 0,4 6 43 0,-4-6-23 16,2 9-12-16,-2-9-6 0,-2 7 21 0,2-7-11 15,-5 6-7-15,3-1-4 0,-2-3 4 0,-4 3-2 16,3 0-3-16,-1-1-1 0,-1-1-1 0,-3 4-1 16,1-4-1-16,0 2 0 0,-2-2-25 0,2 1 5 15,-1 0 4-15,1-3 2 0,1 2-150 0,-2-1 76 16,5 0 38-16,-1-2 22 0,1 1-26 0,-2 1 25 16,7-2 12-16,-5 1 8 0,5-1-183 0</inkml:trace>
  <inkml:trace contextRef="#ctx0" brushRef="#br0" timeOffset="18241.11">19317 2132 173 0,'0'0'0'0,"0"0"297"0,-2 14-138 0,-3-5-65 0,1 2-38 16,-1 0-1-16,-3 3-24 0,2-2-14 0,-1-1-8 0,-2 1-3 0,3 2-3 0,0-2-1 0,-3 0-1 15,1-1 10-15,1 0-5 0,2-3-2 0,-3 2-2 16,2-2 1-16,0 0-1 0,3-2 0 0,-1-1-1 15,-3-1 27-15,7-4-6 0,-3 4-4 0,3-4-4 16,0 0 3-16,0 0-4 0,3-6-3 0,4 0-2 16,-3 2 1-16,3-3-2 0,3-3-1 0,1-5-2 15,-4 3 2-15,11-1-1 0,-3-4-1 0,-1 1-1 16,2 2 6-16,4 1-2 0,-5-4-1 0,4 2-1 16,-4 4-9-16,5 5 1 0,-5-3 0 0,0 1 1 15,-3 2 2-15,3 8 0 0,-6-4 0 0,2 0 0 16,-1 2-4-16,-2 6 0 0,-3-1 1 0,1 0 1 0,-2-2 17 15,0 5-3-15,-3 2-2 0,-1-2-3 0,0-1 76 0,0 5-41 16,0-2-21-16,-1-3-11 0,0 2 21 0,2 0-15 16,-4-3-7-16,2 2-4 0,0-4 11 0,2 3-6 15,-3-3-4-15,2-4-2 0,0 8 7 0,0-8-2 16,0 6-2-16,0-6-2 0,0 0 3 0,0 0-1 16,0 0-2-16,5 0-1 0,-5 0-4 0,9-6 0 15,0-4 0-15,1 1 0 0,0 0-3 0,4 0 1 16,1-6 0-16,-1 2 1 0,0-1-3 0,0 5 1 15,1-8 0-15,-2 7 1 0,1-1 0 0,1 3 1 16,-3-4 0-16,0 5 0 0,-1 2 7 0,-1 2-2 16,0-3-1-16,-4 2 0 0,1 1 4 0,2 6-1 15,-4-4-1-15,-5 1-1 0,6-4 1 0,-1 11-1 16,-2-1-1-16,0 0-1 0,1-2-5 0,-1 6 1 16,-2 3 0-16,0-3 1 0,-1-1 8 0,3 5-2 0,-3-3-1 0,0-1-1 15,0-2-7-15,0 2 0 0,0 0 1 0,0-1 1 16,-1-2-39-16,1 3-32 0,-2-2 35 0,-1-2 18 15,0 0-334-15,-2 2 154 16,-1-3 70-16,-1-2 43 0,-3 0-47 0</inkml:trace>
  <inkml:trace contextRef="#ctx0" brushRef="#br0" timeOffset="18989.2">18587 2372 202 0,'0'0'0'0,"0"0"379"0,0 0-173 0,0 0-76 0,0 0-45 0,0 0-23 0,-2 11-24 0,-3-1-16 0,-2 2-10 15,4-1 0-15,0 5-6 0,-1-1-3 0,0-2-1 16,1 1 1-16,0 2-1 0,-1 3-1 0,0-1 0 16,2-1 5-16,-1-1-2 0,2 3-2 0,0-2 0 15,1-2 6-15,0 0-2 0,-1 0-1 0,-1-4-1 16,1 1 3-16,1 0-1 0,-1-4-2 0,-2 0-1 16,2 0 37-16,0-1 31 0,1-7-34 0,-5 8-18 15,5-8 9-15,-4 7-14 0,4-7-6 0,-7 1-4 16,7-1 21-16,-5-1-10 0,0-4-5 0,-1 1-4 15,2 1-7-15,0-4 1 0,-2 3 0 0,1-5 0 0,-2 3-1 0,1-1 0 16,1-2 0-16,-1 1 1 0,-2 0-1 0,3 1 0 16,1 0 0-16,-1 3 1 0,-1 1-1 0,2-2 0 15,0 4 0-15,0-4 1 0,0 3-3 16,4 2 1-16,-6 1 0 0,6-1 1 0,-6 3 2 0,3 4 0 16,2 0-1-16,1 0 0 0,-1-1 10 0,-2 5-2 15,3 4-2-15,0-1-1 0,-1-3 1 0,2 3-2 16,3 0 0-16,-3-4-1 0,2 3 0 0,3-3-1 15,-2-1-1-15,-2-2 0 0,2 3 6 0,1-4-1 16,0-1-2-16,0 0-1 0,-1-1 6 0,3-2-2 16,-1-1-1-16,2-1-2 0,-1 0 3 0,1-6-1 15,2 1-2-15,0-3-1 0,-2 1 3 0,5-7-2 16,-2 5 0-16,3-5-1 0,-3 2 0 0,2 0-1 16,0-1 0-16,1-2-1 0,-4 3-1 0,1 0 0 0,0 1 0 15,-1 0 0-15,-3 3-12 0,0 1 3 0,0 2 2 16,2-2 1-16,-4 3-118 0,-1 1 61 0,3 1 30 0,-7 2 15 15,9-5-335-15,-9 5 152 16,5 1 70-16,-5-1 44 0,1 6-39 0</inkml:trace>
  <inkml:trace contextRef="#ctx0" brushRef="#br0" timeOffset="19889.86">18038 2925 262 0,'0'0'0'0,"0"0"319"0,0 0-148 0,0 0-69 0,0 0-39 0,0 0-7 0,0 0-23 0,0 0-15 0,0 0-8 0,0 0 27 0,-5 11-18 16,-4 4-10-16,3-4-5 0,1-1 25 0,-3 6-13 16,-3 5-7-16,2-2-4 0,-3-4 8 0,3 7-4 15,-1-2-3-15,-1-4-2 0,2 1-2 0,0-1-1 0,1 1 0 16,2-5 0-16,-4-2 5 0,6 3-2 0,-1-5 0 0,0 0-1 15,0-2 20-15,2-1-5 0,3-5-4 0,-5-4-3 16,5 4 11-16,5-10 18 0,-1-1-20 0,1-2-10 16,-1 1 5-16,5-4-7 0,5 0-4 0,-4-2-1 15,1 0-5-15,1 1 1 0,2 1 1 0,-3-1 0 16,1 2-1-16,-1 1 0 0,1 2 0 0,-4 3 1 16,0-1-22-16,2 4 4 0,-5 1 4 0,2 1 3 15,0 0 21-15,0 3-2 0,-2 2-2 0,0 2-1 16,-5-3 1-16,11 7-1 0,-6 1-1 0,-3 1-1 15,-1-3 6-15,0 6-2 0,4-3-1 0,-1 2-2 16,-1-1 5-16,1 2-2 0,-2 3-2 0,2-1-1 0,-3-2 3 16,2 2-2-16,-2-2-1 0,1 1-1 0,0-4-4 15,0 3 0-15,0-7 0 0,-1 3 1 0,1-4 22 0,-2 2-5 16,0-6-4-16,5 5-3 0,-5-5 9 0,6 0-4 16,-3-7-3-16,2 1-3 0,-1-2 3 0,4-2-2 15,-2-2-3-15,1 0-1 0,2 0 6 0,-1-2-3 16,0-2-2-16,1 1-1 0,-1 1-4 0,0 1 0 15,4 0-1-15,-4-1 0 0,0 5 0 0,3-3 0 16,-5 1 0-16,3 1-1 0,0 1 1 0,0 0 0 16,0 2 0-16,-2 0-1 0,-2 0 0 0,4 2 0 15,0-2 0-15,-3 3 0 0,0-2-1 0,2 5 1 16,-1-2 0-16,-2 1 0 0,1-1-1 0,2 3 0 16,-2-2 0-16,-2 2 0 0,2 0-2 0,-1 2 1 15,1 2 0-15,-3 0 1 0,1-3 1 0,-1 7 0 0,-1-2 0 16,0 2 0-16,0-1 1 0,-1 2 0 0,-1-1 0 0,2 2 0 15,-2-3-2-15,-2 5 1 0,2-3 0 0,0 1 0 16,-1-3 0-16,2 7 0 0,-1-6 0 0,-1-1 0 16,0 1 7-16,3 0-2 0,-2 1-1 0,2-1-1 15,0-2 1-15,-1 1-1 0,-1-2 0 0,3 2-1 16,-2 0 0-16,2 0 0 0,-3-7-1 0,1 7 0 16,-1-7-2-16,0 7 1 0,0-7 0 0,3 7 0 15,-3-7-3-15,0 10 0 0,0-10 1 0,0 0 0 16,0 5 6-16,0-5-1 0,0 0-1 0,0 0 0 15,0 0-27-15,-2 6 5 0,2-6 4 0,0 0 4 0,0 0-164 16,0 0 82-16,3-3 42 0,2-1 23 0,-1 1-298 16,5 0 137-1,-2-2 65-15,5-1 42 0,-2 0-51 0</inkml:trace>
  <inkml:trace contextRef="#ctx0" brushRef="#br0" timeOffset="20709.09">18767 3078 181 0,'0'0'0'0,"0"0"378"0,0 0-173 0,0 0-75 0,0 0-45 0,0 0-5 0,0 0-31 0,0 0-20 0,0 0-12 16,0 0 9-16,0 0-12 0,0 0-7 0,0 0-4 15,2-4 16-15,5 4-9 0,-7 0-4 0,5-8-3 0,-5 8-8 16,6-4 2-16,-6 4 1 0,5-7 1 0,-5 7-22 0,9-2 4 16,-5-3 4-16,0 0 4 0,-2 3-314 0,6 0 143 15,-1-4 69-15,4 1 40 0,-4-1-49 0</inkml:trace>
  <inkml:trace contextRef="#ctx0" brushRef="#br0" timeOffset="21489.51">19396 2946 173 0,'0'0'0'16,"0"0"372"-16,0 0-169 0,0 0-75 0,0 0-46 15,0 0 40-15,0 0-46 0,0 0-30 0,0 0-19 0,0 0 42 16,-6 0-31-16,-2-4-17 0,-1 1-10 0,-1 3 39 16,4 0-25-16,-7-3-13 0,3 3-6 0,-3-1 11 0,4 2-7 15,-2 2-5-15,-2-3-2 0,3 3 3 0,0 4-2 16,-2-3-2-16,0-2 0 0,3 1 2 0,1 6 0 15,-3-2-1-15,3 0-1 0,0 0-6 0,1 7 1 16,-1-5 0-16,4 0 1 0,-2 1 10 0,2 2-2 16,1-3-1-16,0-4-1 0,1 1-19 0,4 3 3 15,-2-9 2-15,2 7 3 0,-2-7-13 0,8 10 4 16,-3-10 4-16,0 0 2 0,0 0-61 0,8 3 35 16,-6-6 17-16,0 0 10 0,3-3-9 0,1 8 8 15,-2-7 5-15,4-1 2 0,-5 2-4 0,4 0 3 16,-3 0 1-16,3 1 1 0,-3 1 2 0,1 2 0 15,0-2 0-15,-4-1 0 0,1 0-2 0,4 9 0 16,-6-6 1-16,2 0 0 0,-4 0-3 0,8 8 1 0,-6-5 1 16,-5-3 0-16,6 4 7 0,3 6-1 0,-4-7-1 15,-1 3 0-15,0-2-2 0,7 5-1 0,-6-8 0 0,0 1 0 16,-1 3 24-16,4 0-5 0,-2-8-4 0,-1 3-3 16,0-2 3-16,2 4-3 0,0-9-3 0,-2 4-2 15,-1-1 2-15,4 1-2 0,-3-3-1 0,-3-1-2 16,1 0 6-16,1 4-2 0,-3-5-2 0,-1 1-1 15,0 1-5-15,0 6 0 0,-1-11 0 0,-1 5 0 16,0 1 9-16,2 5-2 0,-4-9-2 0,-2 6-1 16,2-2 2-16,4 5-2 0,-6-4-1 0,0 2 0 15,0-1 3-15,6 3-2 0,-11 0-1 0,4-2 0 16,0 0 2-16,7 2-1 0,-9 0-1 0,5-2-1 16,-2 1-1-16,6 1 0 0,0 0 0 0,-9 3 0 0,9-3-20 15,0 0 4-15,0 0 3 0,-4 4 3 0,4-4-115 0,6 0 60 16,2 0 30-16,-3 0 16 0,-1 0-237 0,9 0 113 15,-3 0 57-15,1 2 34 0,1-1-129 0,-1-2 73 16,4 1 43-16,1 0 26 0,-5 0-26 0</inkml:trace>
  <inkml:trace contextRef="#ctx0" brushRef="#br0" timeOffset="22391.34">19886 2949 130 0,'0'0'0'0,"0"0"248"16,0 0-117-16,0 0-57 0,0 0-32 0,0 0 124 0,0 0-72 0,0 0-39 0,0 0-23 0,0 0 74 0,0 0-47 0,0 0-27 16,0 0-14-16,0 0 77 0,0 0-45 0,0 0-23 0,-7 2-13 15,1 2 21-15,-6-1-19 0,5 4-7 0,-5-2-5 16,4-1 11-16,-1 1-7 0,-3 1-3 0,5 2-2 16,-2-2 4-16,-3 2-2 0,6-2-1 0,-1 1-1 15,-1 0-5-15,2-2 1 0,1 2 0 0,2-3 0 16,0 0-1-16,-1 4 1 0,3-3 0 0,1-5 0 15,0 8-2-15,1-1 1 0,-1-7 0 0,8 0 1 16,-8 0-1-16,7-2 0 0,-1-3 1 0,2 3 0 16,0-2-2-16,0-2 1 0,2 0 1 0,1-2 0 15,2 1-2-15,-3-6 1 0,3 2 1 0,1-1 0 16,0 1-2-16,-1-3 1 0,2-1 0 0,-2 2 1 0,2-1 10 16,-2 0-2-16,1 0-1 0,-4-2-2 0,1 1-8 15,1 3 1-15,-3-5 1 0,-2 5 0 0,-3-1 5 16,4 1-1-16,-3 0-1 0,0 4 0 0,-1 1-2 0,-3-3 0 15,0 4 0-15,3-1 0 0,-3 2 1 0,-1 5 0 16,0-11 0-16,0 11 0 0,0-7 3 0,0 7-1 16,0 0-1-16,-5-3 0 0,5 3 9 0,0 0-2 15,-5 4-2-15,1-1-1 0,4-3-5 0,-7 13 0 16,-1-6 0-16,3 3 0 0,-1-1-2 0,-2 5 1 16,0-1 0-16,2 2 0 0,-2-1 2 0,-1 3 0 15,2 2-1-15,-1 0 0 0,3 0 0 0,-1 4 0 16,3-3 0-16,1 0 0 0,-1-2-5 0,3 2 1 15,0-1 1-15,3-4 0 0,-2-2-4 0,3 5 1 16,0-6 2-16,1-2 1 0,0 3-3 0,4-1 2 16,-3-5 1-16,4 0 0 0,-2 0 0 0,1-1 0 0,1-3 1 15,0-2 1-15,3-1-1 0,-3 0 0 0,4-1 1 0,-3-2 0 16,-1 0 1-16,3-1 0 0,0-2 0 0,1-4 0 16,-5 3 0-16,5 1 0 0,-2-4 0 0,2 0 0 15,-3 2 1-15,1 1 0 0,0-3 0 0,1-1 0 16,-3 3 2-16,0-3 0 0,-3 3-1 0,2-4 0 15,-1 4 5-15,0-1-2 0,-5 0-1 0,3 0-1 16,0 2 5-16,-4-2-2 0,0 0-1 0,-2 2-1 16,0 0 14-16,-2 0-4 0,1 0-3 0,-3 2-2 15,1 0 8-15,-1 0-3 0,-1 3-3 0,2-2-3 16,3 4 5-16,-10-3-3 0,5 3-2 0,1 0-2 0,4 0 1 16,-8 3-1-16,8-3-2 0,-8 5 0 0,4-4-1 15,0 6-1-15,0-2-1 0,3 2 0 0,-2 0-2 0,2 0 0 16,0 2 0-16,-1-2 0 0,2 0-8 0,2 2 2 15,0 1 1-15,1-3 2 0,-2-1 2 0,3 4 0 16,1-1 1-16,1-1 0 0,-1-4 1 0,2 6 0 16,2-2 0-16,0-3 0 0,-4 0 1 0,7 5-1 15,1-4 0-15,-4 0 0 0,2 0 7 0,1 0-1 16,2-2-2-16,-1 2-1 0,1-2-4 0,-2 4 1 16,4-4 0-16,0 0 0 0,-3 1 0 0,5 2 0 15,-7-4 0-15,3-2 0 0,-5 0 0 0,5 8 0 16,-5-7 0-16,2 0 0 0,-3-2 0 0,1 5 0 15,0-1 0-15,-4-2 0 0,0 0-3 0,0 2 1 16,-5-4 0-16,9 4 1 0,-9-4-39 0,7 5-33 0,-7-5 36 16,4 0 18-16,-4 0-361 0,4 0 164 15,-4 0 73-15,0 0 45 0,4-7-43 0</inkml:trace>
  <inkml:trace contextRef="#ctx0" brushRef="#br0" timeOffset="23051.52">19720 2992 240 0,'0'0'0'0,"0"0"296"0,0 0-138 0,0 0-65 0,0 0-38 0,0 0-33 0,0 0-10 0,0 0-5 0,0 0-4 0,0 0 17 15,0 0-10-15,0 0-4 0,8 3-3 0,-2 1 8 0,1 4-4 16,2-2-3-16,-1 1-1 0,-2-5 1 0,5 8-1 15,-3 0-1-15,2 0 0 0,1-2-9 0,-1 2 1 16,2-4 2-16,-1 1 0 0,2-2 11 0,-2 1-2 16,3-6-1-16,-2 1-1 0,1 1-2 0,1-4 0 15,1-3 0-15,-2 0-1 0,1-1-232 0,-2 2 110 16,-5-1 53-16,-2 1 30 0,5-6-26 0,4 1 30 16,-12 4 16-16,2-1 9 0,0 2-107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44:20.717"/>
    </inkml:context>
    <inkml:brush xml:id="br0">
      <inkml:brushProperty name="width" value="0.05292" units="cm"/>
      <inkml:brushProperty name="height" value="0.05292" units="cm"/>
      <inkml:brushProperty name="color" value="#FF0000"/>
    </inkml:brush>
  </inkml:definitions>
  <inkml:trace contextRef="#ctx0" brushRef="#br0">5091 9942 1184 0,'0'0'0'0,"0"0"0"0,0 0 0 0,0 0 0 0,0 0 0 0,0 0 62 0,0 0-26 0,0 0-14 0,0 0-9 0,-5 0 44 0,1 5-28 16,1-4-15-16,-4 4-7 0,3-2 9 0,1 5-7 15,1-1-4-15,-3 3-2 0,2-3 7 0,1 5-3 16,2 2-3-16,-2-2 0 0,0-1 7 0,2 8-3 15,0 1-1-15,2 5-2 0,0-4 9 0,-2 14-3 16,0-3-3-16,2 11-1 0,-1-4 11 0,-2 4-4 16,-1 2-3-16,2 1-2 0,-2-8 9 0,0 12-3 15,0 1-4-15,-4 3-2 0,0-11 8 0,4 20-4 0,-2-1-3 16,-1-4-2-16,1-5 5 0,2 4-3 0,0 2-2 16,1-4-2-16,0-9 1 0,1 15-1 0,2 2-1 0,0 4-1 15,-1-12 1-15,3 8-1 0,3-1-1 0,1-2 0 16,-2-12 0-16,3 14 0 0,-1-1-1 0,-3-2 0 15,1-10-4-15,4 13 1 0,-2-3 0 0,-3-5 0 16,0-8 6-16,0 5-1 0,0 3-1 0,-1-5 0 16,-1-8 3-16,-2 15-1 0,2-1-1 0,-2-4-1 15,-1-7 3-15,-1 3-1 0,1-1-1 0,-3 0-1 16,1-9-10-16,0 5 2 0,-2 0 1 0,2-2 1 0,-1-6 33 16,-2 12-7-16,0-2 20 0,0-2-22 15,1-5 7-15,0 7-13 0,1 1-7 0,-5-7-4 0,2-6 13 16,6 4-7-16,-3-2-3 0,-1-2-3 0,-1-4 5 15,3 7-2-15,2-6-1 0,-3 0-2 0,2-4-1 0,1 9-1 16,1-9-1-16,-2 2 0 0,0-7 3 0,1 12-1 16,2-12-1-16,-1-4 0 0,3-1 4 0,-2 6-1 15,0-10-1-15,-1 10-1 0,-1-8-6 0,3 7 0 16,-2-11 1-16,-1 0 0 0,-1-2-40 0,2 5-33 16,-1-12 36-16,0 9 19 0,0-9-205 0,0 5 102 15,0-13 52-15,-2-3 29 0,0 4-306 0,0-10 140 16,-1-7 65-16,-2-1 41 0,1 2-52 0</inkml:trace>
  <inkml:trace contextRef="#ctx0" brushRef="#br0" timeOffset="833.44">4751 9961 207 0,'0'0'0'0,"0"0"374"0,0 0-170 0,0 0-76 0,0 0-45 0,0 0-30 0,0 0-21 0,-2 8-14 0,-3-1-8 0,3 1 12 0,0 3-11 16,0 1-6-16,1 1-2 0,-2-3 10 0,2 8-6 15,0 2-3-15,-1 7-1 0,2-4 99 0,0 13-51 16,2 4-25-16,-1 6-14 0,0-5 33 0,3 12-21 0,1 6-10 0,0 0-6 16,-1-5 5-16,2 15-5 0,2 4-3 0,-4-1-2 15,-1-12 15-15,1 8-4 0,3-4-3 0,-5-4-2 16,1-11-9-16,-1 9 0 0,0-3 0 0,-1 1 0 15,-1-10 5-15,1 12-1 0,2-2-1 0,-2 0-1 16,-1-10 2-16,1 7-1 0,3 0 0 0,-3-4-1 16,1-7 10-16,-2 13-2 0,5 0-3 0,-4 2-1 15,-1-8-6-15,1 7 0 0,0-1 0 0,-2-4 0 16,0-9 5-16,1 7-1 0,1 0-1 0,-3-5 0 16,-3-7 0-16,5 11-1 0,0-1 0 0,1-3-1 15,0-8 3-15,-2 9-1 0,2-2-1 0,-2-5 0 16,0-5 5-16,3 2-1 0,-2 4-2 0,3-3-1 15,-3-7 3-15,0 10-1 0,1 1-1 0,0 1-1 0,0-7-4 16,-1 10 0-16,3-2 1 0,-4-3 0 0,-1-3 4 16,5 6-1-16,1-4 0 0,-3-1-1 0,-1-7 0 0,4 7 0 15,1 0-1-15,-5-2 0 0,0-7 5 0,1 12-1 16,2-4-1-16,-6-3-1 0,3-4-2 0,0 11 0 16,0-6 0-16,-1-3-1 0,0-3-2 0,2 7 1 15,-1-4 0-15,-5-7 0 0,4-5 2 0,-1 10 0 16,1-6 0-16,-3 0-1 0,2-4-7 0,2 4 2 15,0-6 1-15,0 3 1 0,0-4-6 0,1 0 2 16,0 0 2-16,-1-3 1 0,0 0-23 0,0-1 5 16,2-1 5-16,-1-2 4 0,0-1-153 0,0 3 77 15,-1-11 40-15,3 7 22 0,-3-7-303 0,0 0 138 16,0 0 66-16,0 0 42 0,-1-9-48 0</inkml:trace>
  <inkml:trace contextRef="#ctx0" brushRef="#br0" timeOffset="2049.64">4622 9843 182 0,'0'0'0'0,"0"0"305"0,0 0-142 0,-5 6-66 0,-1 0-39 0,-4-1-29 0,6 5-12 0,-3-2-8 0,0 2-5 0,-1-2 94 0,4 6-47 15,-1 0-25-15,0-1-12 0,1 1 17 0,-1 2-15 16,1-1-8-16,-2 5-3 0,2-5 11 0,0 8-6 16,2-3-4-16,-6 4-2 0,2-4 12 0,5 13-3 15,1-4-3-15,-7 2-2 0,2-5 73 0,5 14-40 16,0-2-20-16,-5 3-11 0,3-8 28 0,3 8-17 16,-2-2-10-16,-1-1-4 0,1-4-4 0,2 10-1 15,1-5-1-15,-5 1 0 0,0-5 9 0,3 7-3 0,2 1-1 16,-5-3-1-16,2-4-5 0,2 5 0 0,-1-2 0 15,-2-3 0-15,-2-5 4 0,6 7-1 0,0-2 0 0,-6 1-1 16,3-7-2-16,3 9 0 0,-3-4 0 0,0 0 0 16,-2-7-7-16,7 13 1 0,-4-3 1 0,-3 1 1 15,2-4 7-15,4 4-1 0,-2-2-1 0,-1 1 0 16,0-8-2-16,1 8 0 0,-2-5 0 0,0 2 0 16,-2-3 13-16,4 8-3 0,-2 0-2 0,-5 0-1 15,1-7-6-15,5 11 0 0,0-5 0 0,-4 3 0 16,-1-7-1-16,9 2 0 0,-6 0 0 0,1-2 0 15,-2-6-1-15,6 8 1 0,-6-3 0 0,1 2 0 16,-2-7-1-16,4 12 1 0,-2-6 0 0,0 6 0 0,2-8 0 16,3 3 0-16,-6-1 1 0,-2 0 0 0,3-6 1 0,2 5 0 15,-2 0 0-15,-1-5 0 0,-1 0-2 0,5 5 1 16,-1 0 0-16,-1 0 0 0,-3-7-1 0,9 8 0 16,-5-2 1-16,-1 1 0 0,-3-7 0 0,9 11 0 15,-5-10 0-15,1 0 0 0,1-3-3 0,0 1 0 16,1-3 1-16,-3 0 1 0,0-4 0 0,1 4 0 15,1-1 0-15,-3-3 0 0,0-1-1 0,3 7 1 16,2-5 0-16,-2 3 0 0,-1-3 0 0,8 8 0 16,-7-7 0-16,1 4 0 0,-2-5 2 0,3 8-1 15,0-9 0-15,-4 5 0 0,0-3-3 0,2 4 1 16,0-6 0-16,-2-7 1 0,0-3 0 0,5 16 0 16,-4-12 0-16,-1-2 1 0,1 1-3 0,2 6 1 15,-2-8 0-15,-1 1 1 0,0-4 4 0,2 5 0 0,0-4-1 16,-4 1-1-16,1 0-47 0,5-1-35 0,-4-8 39 15,1 6 20-15,-1-6-165 0,4 10 85 16,-4-10 44-16,0 0 26 0,0-7-34 0</inkml:trace>
  <inkml:trace contextRef="#ctx0" brushRef="#br0" timeOffset="3239.9">4302 10196 731 0,'0'0'0'0,"0"0"25"0,0 0-11 0,0 0-6 0,0 0-3 0,0 0 24 0,-2 11-10 0,2-1-7 0,0 5-2 0,0-4 92 0,-1 7-49 0,2 2-25 0,-2 2-14 16,0-2 36-16,1 9-25 0,0 0-13 0,0 2-6 16,-1-3 26-16,1 6-14 0,1 4-8 0,-1-1-4 15,0-3 34-15,-3 11 11 0,5-1-25 0,-4 4-14 16,1-7 3-16,0 13-7 0,2-3-4 0,0-1-1 16,-1-8 11-16,-2 8-5 0,6 0-3 0,-3 1-2 15,1-9 2-15,0 17-1 0,4 4-1 0,-2 4-1 16,0-11 2-16,0 9-1 0,3 0-1 0,0-3-1 15,-4-8 0-15,2 14-1 0,2-3 0 0,-3-7 0 16,-1-9 1-16,1 13 0 0,1-4-1 0,-3-7 0 16,-1-6 1-16,-1 1 0 0,2 0-1 0,0 0 0 0,0-9 0 15,-4 9 0-15,2 3 0 0,-2-3-1 0,0-7 2 16,2 5 0-16,0 3-1 0,-1-8 0 0,-1-5 9 0,1 7-2 16,0-3-1-16,-2-2-2 0,1-7-9 0,-3 10 1 15,5-1 0-15,-2-1 1 0,0-6-1 0,-2 7 1 16,4 0 1-16,-1-4 0 0,1-8 0 0,-4 2 0 15,4 1 0-15,0-1 0 0,0-5 1 0,-4-1 0 16,5 0 0-16,-3-1 0 0,-1-5 0 0,3 4 0 16,3-4 0-16,-3-1 0 0,0-3 0 0,0 4 0 15,2-1 0-15,0 0 0 0,-2-3-3 0,1 4 1 16,1-5 0-16,0 3 1 0,-2-4-2 0,1 5 1 16,3-4 0-16,-2-3 1 0,1 2-1 0,-1 2 1 15,2-6 0-15,-2 3 0 0,-2-2 0 0,0 6 0 16,3-7 0-16,-3 0 0 0,0-1-2 0,0 7 1 0,3-9 1 15,-4 4 0-15,1-7-2 0,1 13 1 0,-1-7 0 16,0-1 1-16,-3 1-2 0,3 1 0 0,2-2 1 0,-2-5 0 16,-4 9 1-16,3-2 0 0,1-7 0 0,0 6 0 15,0-6-27-15,-2 9 6 0,2-9 4 0,0 0 4 16,0 0-93-16,0 7 51 0,0-7 26 0,0 0 15 16,0 0-142-16,0 0 73 0,4-4 38 0,-4 4 21 15,0-9-209-15,1 4 102 16,-1-4 52-16,0 1 33 0,-1-1-43 0</inkml:trace>
  <inkml:trace contextRef="#ctx0" brushRef="#br0" timeOffset="4566.63">6026 11882 891 0,'0'0'0'0,"0"0"0"0,0 0 0 0,0 0 0 0,0 0 0 0,0 0-2 0,0 0 1 0,-5 8 0 0,2 0 0 0,1-4 43 0,1 4 22 0,-2 1-32 0,-1-2-16 15,0 0 21-15,2 7-19 0,-2 2-8 0,-1 0-5 16,1-2 24-16,2 11-12 0,-1 4-6 0,-2 4-4 16,-1-5 77-16,3 15-42 0,-1 5-21 0,0 6-10 15,2-7 9-15,-3 19-10 0,2 3-4 0,-2 1-3 16,3-11 2-16,-1 12-1 0,-1-2-2 0,2 2-1 0,0-15 18 16,-3 17-4-16,-1-10-3 0,1-2-3 0,0-10 11 15,1 0-4-15,-1-3-3 0,-3-6-3 0,2-8-4 0,2 2-1 16,4-7-1-16,-5-3-1 0,1-3 4 0,3-3-1 15,1-3-2-15,1-3-1 0,-1-2-126 0,1-2 60 16,2-2 30-16,0-5 16 0,-1 2-207 0,2-8 101 16,2-5 52-16,2-3 30 0,-2 2-40 0,2-11 35 15,1-15 21-15,-2-2 12 0,0 2-198 0</inkml:trace>
  <inkml:trace contextRef="#ctx0" brushRef="#br0" timeOffset="5266.02">6111 11776 196 0,'0'0'0'0,"0"0"240"0,0 0-115 0,0 0-54 0,0 0-31 0,7-3-13 0,4-1-13 0,0 3-7 0,1-1-3 16,-2-1 48-16,8 3-25 0,2 3-12 0,-3-1-6 0,0-1 25 0,9 6-13 16,6 2-7-16,2-1-5 0,-6 0 10 0,11 5-4 15,6 2-4-15,-2-1-2 0,-6-2 12 0,9 6-4 16,2-2-4-16,0-4-3 0,-7-1 46 0,9 2-28 15,-1-3-15-15,3-5-6 0,-11-1 84 0,4 5-45 16,-1-6-22-16,-3 5-12 0,-8-5 25 0,1 4-19 16,1-6-8-16,-7 0-5 0,-6 2 9 0,6 0-6 15,0-2-3-15,-9 0-2 0,-3-1 0 0,4 2-1 16,0-1 0-16,-1-4-1 0,-3 1 10 0,2 7-3 16,-1-5-1-16,-4 2-2 0,1-2-6 0,-1 4 0 15,-1-4 0-15,-1 1 0 0,-2 0 12 0,-1 3-3 16,-1-5-1-16,0-1-2 0,-1 1 2 0,-1 5-2 15,-2-7-1-15,-3 3-1 0,7-2 3 0,-7 2-1 16,7-3-1-16,-7 3-1 0,0 0 2 0,5 4-1 16,-5-4-1-16,0 0-1 0,0 0 1 0,0 0 0 0,0 0-1 0,4 3-1 15,-4-3-4-15,2 4 1 0,-2-4 1 0,0 0 0 16,2 8-1-16,-2-2 1 0,0-6 0 0,-1 9 0 16,1-9-11-16,-3 10 2 0,1 0 3 0,-1-2 1 15,-1 1 10-15,-3 5-1 0,4 3 0 0,-2-2-1 16,3 2-7-16,-5 3 1 0,0 4 1 0,-1-1 0 15,0 0 0-15,-1 10 1 0,3 4 0 0,-3 4 1 16,2-1 2-16,-4 14 0 0,4 0 0 0,-6 0-1 16,5-6 6-16,2 8-2 0,-3 0 0 0,0 3-1 15,2-11-4-15,2 13 1 0,-1-10 0 0,-1 0 0 16,0-9 0-16,6 5 0 0,1-8 0 0,-4-3 0 16,1-7 2-16,3 2-1 0,3-5 0 0,-6-5 0 0,1-2-1 15,4-4 0-15,-1-2 0 0,-2-2 0 0,1-1-196 16,1-4 95-16,-1-6 46 0,0 0 25 0,-4 3-267 0,0-7 125 15,0-13 63 1,-2 3 39-16,-2 2-51 0</inkml:trace>
  <inkml:trace contextRef="#ctx0" brushRef="#br0" timeOffset="5666.91">6031 13374 164 0,'0'0'0'0,"0"0"342"0,0 0-156 0,0 0-73 0,9-3-42 0,1-2 20 0,2-1-37 0,5 0-22 0,-3 0-14 16,3 3-14-16,4-4-2 0,9 1-1 0,-6-1-1 15,1 2 23-15,15 2-11 0,7-4-5 0,1 1-2 16,-6 1-9-16,8 4 2 0,-2-5 1 0,-1-1 0 0,-10 4 4 16,12 0-1-16,-7-7 0 0,-1 2-1 0,-9 0 6 15,2 6-2-15,-2-10-1 0,-3 4-1 16,-6 2-2-16,0 1 0 0,-8-7 0 0,2 1 0 0,-6 4-31 0,5-1 6 15,-8-7 5-15,0 0 4 0,-2 2-291 0,-3-4 135 16,0-6 64-16,-5 2 40 16,1 2-41-16</inkml:trace>
  <inkml:trace contextRef="#ctx0" brushRef="#br0" timeOffset="5950.1">6210 12062 153 0,'0'0'0'16,"0"0"325"-16,0 0-150 0,0 0-69 0,0 0-41 16,0 0-205-16,0 0 56 0,0 0 34 0,0 0 21 15,0 0-119-15,0 0 64 16,0 0 36-16,0 0 21 0,0 0-35 0</inkml:trace>
  <inkml:trace contextRef="#ctx0" brushRef="#br0" timeOffset="6284.83">6826 11944 82 0,'0'0'0'16,"0"0"254"-16,4 15-120 0,-4-4-59 0,-3-2-31 15,2-2-213-15,2 6 72 16,-1-5 40-16,-1 1 24 0,1 0-28 0</inkml:trace>
  <inkml:trace contextRef="#ctx0" brushRef="#br0" timeOffset="6469">7139 12141 102 0,'0'0'0'0,"0"0"-39"0,0 0 17 16,0 0 10-16,0 0 4 0,0 0 3 0</inkml:trace>
  <inkml:trace contextRef="#ctx0" brushRef="#br0" timeOffset="6787.68">6257 12215 2 0,'0'0'0'0,"0"0"295"16,0 0-138-16,0 0-64 0,0 0-38 0,2-6-159 15,4 1 44-15,-1-3 26 0,0 4 15 0,0 0-96 16,3 3 53-16,0-5 28 0,-1 5 16 16,-2 0 0-16</inkml:trace>
  <inkml:trace contextRef="#ctx0" brushRef="#br0" timeOffset="6934.95">6780 12098 119 0,'0'0'0'0,"0"0"-40"0,0 0 16 15,0 0 9-15,1 9 5 0,1-2 13 0</inkml:trace>
  <inkml:trace contextRef="#ctx0" brushRef="#br0" timeOffset="7101.84">7081 12083 45 0,'0'0'0'16,"0"0"-10"-16,0 0 3 15,0 0 1-15,0 8 1 0,-1-3 2 0</inkml:trace>
  <inkml:trace contextRef="#ctx0" brushRef="#br0" timeOffset="7750.05">6978 12339 1 0,'0'0'0'0,"0"0"41"0,0 0 33 0,0 0-36 0,0 0-19 0,0 0-75 0,0 0 28 0,0 0 14 0,0 0 7 0,0 0-4 0</inkml:trace>
  <inkml:trace contextRef="#ctx0" brushRef="#br0" timeOffset="11556.31">6950 6601 672 0,'0'0'0'0,"0"0"0"0,0 0 0 0,0 0 19 0,0 0-4 0,0 0-3 0,0 0-3 0,0 0 19 0,0 0 23 0,-6-4-25 0,0 2-14 0,2 0 80 0,-1 2-45 15,0 0-22-15,-3 0-12 0,8 0 26 0,-9 0-19 16,9 0-10-16,-9 0-4 0,9 0 8 0,-9 2-6 16,9-2-3-16,0 0-2 0,-6 4 5 0,6-4-2 15,-1 3-1-15,1-3-1 0,0 0-9 0,-4 8 1 16,4-8 1-16,2 6 0 0,-2-6 6 0,3 6 0 16,-3-6-1-16,1 7 0 0,-1-7 4 0,5 8-2 15,-1-6-1-15,-4-2 0 0,8 7 3 0,-8-7-2 16,6 6 0-16,-2-2-1 0,1-1 4 0,-5-3-1 15,10 5-1-15,-5-3-1 0,-2 1 25 0,2 0-6 0,0-1 19 16,-5-2-21-16,10 2 13 0,-6-1-17 0,-4-1-8 0,6 3-4 16,-6-3 6-16,8 2-4 0,-8-2-3 0,0 0-1 15,4 3 9-15,-4-3-3 0,0 0-2 0,0 0-1 16,0 0 4-16,0 0-2 0,0 0-2 0,0 0-1 16,0 0 2-16,0 0-2 0,0 0-1 0,0 0-1 15,0 0 3-15,0 0-2 0,0 0-1 0,-1 7 0 16,1-7 2-16,-12 5-1 0,7-3-1 0,-1-1 0 15,-2 2-4-15,0-3 0 0,3 1 0 0,-2 2 0 16,-2-2 0-16,1 1 0 0,-1-2 0 0,0 0 1 16,2 3-1-16,-3-3 0 0,1 1 0 0,1 0 1 15,0 1 2-15,-2-2-1 0,4 2 0 0,-3-1 0 0,0-1 9 16,1 2-2-16,2-2-2 0,-3 3-1 0,2-1 2 16,-1 2-1-16,-1-1-2 0,1 1 0 0,1 1 2 15,-2-1-1-15,0 1-1 0,3 0-1 0,-3 1 0 0,0 2 0 16,2-1-1-16,-3-1 0 0,3 2 1 0,0-1-1 15,1-1-1-15,-2 1 0 0,3-2-2 0,0 2 0 16,3-2 1-16,-2 0 0 0,4-5-11 0,-8 6 2 16,8-6 2-16,-1 7 2 0,1-7-2 0,0 6 2 15,0-6 1-15,0 0 1 0,0 0 9 0,0 0-2 16,4 4-1-16,-4-4 0 0,0 0-7 0,6 2 1 16,-6-2 0-16,0 0 1 0,5-2 11 0,-5 2-2 15,0 0-2-15,0 0-1 0,0 0 1 0,0 0-1 16,0 0-1-16,6-3 0 0,-6 3 3 0,6-2-2 0,-6 2 0 15,7-1-1-15,-7 1-2 0,8-2 0 0,-8 2-1 16,6-2 0-16,-1 0-3 0,2 0 1 0,-2 1 0 0,0 1 1 16,1-2-11-16,2 0 3 0,-1-1 2 0,1 2 1 15,3-3 6-15,0 3 0 0,3-2 0 0,-4 1 0 16,6 0-10-16,-4-1 2 0,7 1 2 0,-6 0 1 16,4 1 9-16,0-2-1 0,-1 0 0 0,0 0-1 15,1 1 2-15,-1 0 0 0,2-2-1 0,-2 2-1 16,1 1-6-16,0-1 1 0,2-1 1 0,-2 2 0 15,0-1 0-15,-2 0 1 0,1 0 0 0,-3 2 0 16,4-2 10-16,-5 2-2 0,5-2-1 0,-4 2-2 16,2 0 3-16,-4 0-1 0,3-2-2 0,0 2-1 15,0 0 2-15,-2-2-1 0,3 2-1 0,-1 0 0 0,1 0 0 16,-2 0-1-16,3 0 0 0,0 0-1 0,3-1 0 16,-7 0-1-16,6 0 0 0,0 1 0 0,1 0 2 15,-4 0-1-15,3 0 0 0,-1 0 0 0,-2 0 2 0,3 0 0 16,1 1-1-16,-4 0-1 0,2 0 2 0,-2 1-1 15,0-2 0-15,2 2-1 0,-3-2 2 0,-2 0-1 16,5 2 0-16,-3-2-1 0,4 0 0 0,-7 2 0 16,7-2 0-16,-2 2-1 0,1-2 1 0,-3 2-1 15,8-2 0-15,-7 2 0 0,3-1 1 0,1 1-1 16,1-2 0-16,-2 1 0 0,2-1 12 0,-2 0-3 16,2 2-2-16,-1-2-1 0,0 0 3 0,1 0-2 15,1 0-1-15,-2 1-1 0,2-2 1 0,-6 1-2 16,4 0 0-16,-1 0-1 0,-2 0 0 0,1 1 0 15,3-1-1-15,-6 0-1 0,5 1-10 0,-1 0 2 16,1 1 2-16,-5 0 1 0,6-2 11 0,-3 2-1 16,2 1-2-16,0 0-1 0,3 0-11 0,1 0 2 0,-1-1 1 15,-1 0 1-15,4 1 9 0,-1-1-1 0,2 0-1 0,-1 1 0 16,2-2 0-16,-5 1-1 0,3 0 0 0,-2-2-1 16,1 0-8-16,-4 1 1 0,3 0 1 0,-1 1 1 15,2-2 1-15,-4 2 0 0,3-2 1 0,-2 2 0 16,0-2 0-16,-3 4 0 0,4-1 1 0,-2 0 0 15,-1-1 13-15,-1 1-3 0,2 1-2 0,-2-2-1 16,2 0-1-16,-1 5-1 0,-1-4-1 0,0 1-1 16,5-1-8-16,-5 3 2 0,0-3 1 0,2 1 0 15,0-4 0-15,-2 0 0 0,0 0 1 0,-2 0 0 0,5 0 1 16,-2 0 0-16,-1 0 0 0,-1-2 1 16,1 1 1-16,1 0 0 0,-2-1 0 0,1-1 0 0,-2 1 1 15,1 2 0-15,0 0-1 0,-1-2 0 0,-2 1 2 0,4 2-1 16,-6-1-1-16,2 0 0 0,1 0 0 0,-2 0 0 15,2 0 0-15,-3 0 0 0,2 0 0 0,-4 0 0 16,4 0 0-16,-3 0 0 0,1 0 0 0,-3 2 0 16,2-4 0-16,1 2 0 0,-3-1 0 0,1 1 0 15,-1 0 0-15,-2-1 0 0,3 0 0 0,-2 1 0 16,1-2-1-16,1 2 0 0,-2-2 1 0,-1-1-1 16,5 3 0-16,-6 0 0 0,6-2 1 0,-5 2 0 15,1-2 0-15,-3-1 0 0,4 1 0 0,-3 0 0 16,3 0 0-16,-1 2-1 0,-2-3 1 0,1 0 0 15,1 1 0-15,-4-2 0 0,3 0 0 0,-2 3 0 16,2-2 0-16,0-2 0 0,-1 1 0 0,0 0 0 0,3 1-1 16,-4-1 0-16,0-1 2 0,2-1-1 0,0 1 0 15,-3 1 0-15,3-1 2 0,-4 2-1 0,3-4 0 0,-1 3-1 16,-3 0 5-16,1-1-1 0,-1-1-1 0,0 0-1 16,-1 2 6-16,-1 4-2 0,0-10-2 0,-3 3-1 15,2 2 3-15,-2-1-2 0,1-1-1 0,-4 1-1 16,2 0 1-16,-1 1-1 0,0-1 0 0,-3-3-1 15,2 1-1-15,0 2 0 0,0-3 0 0,-2 4 0 16,1-3-1-16,1 2 0 0,-5-1 0 0,4 4 0 16,-2-4-4-16,-3 0 1 0,2 2 1 0,-1 2 0 15,-2-3 0-15,-2 4 0 0,1-2 1 0,-5-1 0 16,2 5-2-16,1 0 1 0,-3-2 1 0,-3 2 0 0,2 2-2 16,-2 0 0-16,3-2 1 0,-5 2 1 15,0-1-1-15,-2 5 0 0,2 0 1 0,0-3 0 0,0 2 0 16,0 0 0-16,-2-1 1 0,3 3 0 0,0-4 0 0,-2 2 0 15,1 0 0-15,0-2 0 0,-1 3-1 0,0-2 0 16,1 0 0-16,-2 0 0 0,4-2 1 0,-1 1 0 16,0 0 0-16,-3 1 0 0,1-1 0 0,1-2 0 15,0 3 0-15,-2-2 0 0,1 1-1 0,-2-1 1 16,3 1 0-16,-2-1 0 0,1 1 0 0,0 0 0 16,-1 0 0-16,-1-1 0 0,2 0 0 0,1 1 0 15,-3-1 0-15,-2-1 0 0,3 1 1 0,-2 0 0 16,6-2-1-16,-9 2 0 0,6 0 0 0,0 0 0 15,4-1 0-15,-2-1 0 0,0 0 1 0,-1 0 0 16,2 0 0-16,-1 0 0 0,1-1 0 0,0 1 0 16,2-2 0-16,-2 0 0 0,2 0 0 0,-1 0 0 0,0 0 0 15,-4 1-1-15,5-1 3 0,-3-1-1 0,4 1 0 16,-5 0-1-16,1-1 2 0,0 1-1 0,0 0 0 16,0-1-1-16,1 2 4 0,0-2-1 0,0 3-1 15,2-2-1-15,1 2 3 0,-3-3-1 0,2 3-1 0,-2 3-1 16,2-3 2-16,-2 0-1 0,1 2 0 0,-1-1-1 15,2 2-8-15,-4-2 2 0,1 2 1 0,-3 0 0 16,3 0 2-16,2-1 0 0,-2 2 0 0,0-1 1 16,3-2-1-16,-7 3 0 0,8-2 0 0,-3 0 1 15,1 1 9-15,-3-1-2 0,3-1-2 0,1 2-1 16,2-1 16-16,-2-1-4 0,-1-1-4 0,4 2-2 16,1-2-19-16,-1 2 2 0,-1-2 1 0,2 0 1 15,0 0 9-15,-1 1 0 0,2-1-1 0,-3 0-1 0,2 0 11 0,2 1-2 16,-1-1-3-16,1 0-1 0,-2 0 0 0,6 1-1 15,-4-1-1-15,3 2-1 0,-3-2 1 0,4 0-1 16,-2 0-1-16,-1 0 0 0,1 0-10 0,2 3 1 16,-1-3 1-16,1 2 1 0,0-2-1 0,0 0 1 15,3 2 1-15,-3-2 0 0,3 2-1 0,0-2 1 16,2 2 1-16,-4-2 0 0,9 0 11 0,-7 2-2 16,7-2-2-16,-8 3-1 0,8-3-11 0,-9 0 2 15,9 0 1-15,-4 0 1 0,4 0 9 0,-3 0-1 16,3 0-1-16,0 0-1 0,0 0-17 0,0 0 3 15,0 0 2-15,-7 4 2 0,7-4-25 0,0 0-26 16,0 0 28-16,0 0 15 0,0 0-161 0,0 0 82 16,0 0 42-16,0 0 23 0,0 0-334 0,7 4 152 15,-2-2 68-15,0-4 43 0,5 0-53 0</inkml:trace>
  <inkml:trace contextRef="#ctx0" brushRef="#br0" timeOffset="13856.36">7988 5888 648 0,'0'0'0'15,"0"0"0"-15,0 0 0 0,0 0 31 0,-8 4-13 0,3 0-7 0,-2-2-4 0,-2 0 128 0,2 1-65 0,0 1-33 0,-2-2-18 0,2-1 68 0,2 1-41 0,-1-2-22 16,-2 1-12-16,2-1 58 0,-3 0-34 0,0 0-17 0,2 1-10 16,-2-1 33-16,-4 0-19 0,3 0-11 0,-3 0-5 15,0 3 13-15,-2 1-7 0,0-1-5 0,1-2-2 16,-5 0 5-16,1 5-2 0,0-3-2 0,-5-1-2 15,3 2 3-15,-3 2-2 0,3-1-1 0,-2-4-1 16,3 3 2-16,-1 2-2 0,1-2-1 0,-4-2 0 16,9 0 1-16,-5 2-1 0,2-4-1 0,1 2 0 15,4 0 1-15,-4 0 0 0,5-2-1 0,-3 2 0 16,6-4 1-16,-4 4-1 0,3-2 0 0,2-2-1 16,-1 2-6-16,-1 2 1 0,4-4 1 0,-1 2 0 15,1 0 8-15,-3 2-1 0,8-2-1 0,-9 0 0 16,9 0 0-16,-8 0-1 0,8 0 0 0,-7-2-1 0,7 2 0 15,-5 2 0-15,5-2-1 0,0 0 0 0,-4 4 0 0,4-4 0 16,-3 3 0-16,3-3 0 0,-4 5-1 0,4-5 1 16,-1 9 0-16,1-9 0 0,-1 6 1 0,-2 0 0 15,3 0-1-15,-1-1 0 0,1 1-1 0,0 0 0 16,0 1 0-16,0 0 0 0,0 0 0 0,0-1 1 16,1 0 0-16,-1 0 0 0,3 1-1 0,-3-2 0 15,1 2 0-15,-1-2 1 0,4 1-1 0,-4-1 0 16,4 2 1-16,-4 0 0 0,2-2-1 0,-2 0 0 15,3 1 0-15,-3-1 0 0,2 0-2 0,-2-5 0 16,7 8 1-16,-7-8 0 0,7 10 0 0,-7-10 1 16,9 7 0-16,-5-3 0 0,4-2 2 0,-3 2 0 0,4-4-1 15,-2 2 0-15,5 0 2 0,-6-2-1 16,8 2 0-16,-7-2 0 0,4-2 2 0,0 2-1 0,1-2 0 16,-1 1-1-16,1 0-6 0,2 1 1 0,-4 0 1 0,5 0 0 15,-3-4 8-15,3 4-1 0,-2 0-1 0,1-1-1 16,1 0 0-16,-2-1 0 0,3 1-1 0,-3 0 0 15,3 1 0-15,0-2 0 0,-1 2 0 0,3-1 0 16,-1-1-7-16,-1 2 1 0,3-2 1 0,-3 0 1 16,2 2 7-16,-1 0-1 0,3-3 0 0,-1 3-1 15,0-1 1-15,-2 0-1 0,2-2-1 0,-4 3 0 16,4 0 1-16,0 0 0 0,-2 0-1 0,-3 3 0 16,3-2 1-16,0 0-1 0,0-1 0 0,-1 3 0 15,1-1-7-15,-5 0 2 0,6 1 0 0,-5-1 1 0,3-1 7 16,0 2-1-16,-1-1-1 0,1-2 0 0,0 0-1 15,0 4 0-15,3-4-1 0,-5 0 0 0,5-4 1 16,-3 4 0-16,3 0 0 0,-4 0-1 0,5-1 2 0,-2 0-1 16,5-1 0-16,-5 1 0 0,2 0 1 0,-1 1-1 15,3 0 0-15,-3 0 0 0,0-2 0 0,0 2 0 16,3 0 0-16,-1 0-1 0,0 0 1 0,-4 0 0 16,4 0 0-16,-2 0 0 0,2 0-12 0,-2 0 3 15,2 0 1-15,-2 2 2 0,1-2 3 0,2 1 1 16,-2 0 0-16,-3 1 0 0,3-2-2 0,-1 0 0 15,2 0 1-15,-2 0 0 0,1 1 2 0,-1-1 0 16,1 1 0-16,-1-1 0 0,-1 0 1 0,1 0 0 16,2 0-1-16,-4 0 0 0,3 4 1 0,-3-4-1 15,2 0 0-15,-3 0 0 0,-1 0 1 0,3 0-1 16,-4 0 0-16,1 0 0 0,1 0 0 0,-2 0 0 0,3 0 0 16,0 0 0-16,-2 0 0 0,1 0 0 0,2 0 0 15,-5 0 0-15,6 0 0 0,-6 0 0 0,4-4 0 0,1 4 0 16,0 0 11-16,-3 0-3 0,4-1-1 0,-6 1-2 15,2-1 2-15,2-1-1 0,-3 1-2 0,1 0 0 16,-2 1 2-16,1-2-2 0,-3 2-1 0,3-1 0 16,-4-1-7-16,4 2 1 0,-5-2 0 0,1 2 1 15,1 0 8-15,0 0-2 0,-1 0-1 0,0 0 0 16,2 0 0-16,-3 0-1 0,2 0-1 0,-2 0 0 16,0 0 2-16,2 0-1 0,-2 2-1 0,2-2 0 15,-3 0 1-15,3 0 0 0,0 0-1 0,-5 0 0 0,3 0 1 16,-1 0-1-16,0 0 0 0,-2 0 0 0,4 0 0 15,-4 0 0-15,2 0 0 0,-2 2-1 0,2-1 1 0,-3-1-1 16,3 0 0-16,-1 2 0 0,1-2 1 0,-3 1-1 16,4 0 0-16,-1 2 0 0,-2-2 0 0,-1-1 0 15,4 0 0-15,-1 4 0 0,-1-3 1 0,0 0 0 16,0 1 0-16,-3-2-1 0,4 2 1 0,-1-2 0 16,0 2 0-16,-4 1-1 0,5-2 1 0,0 0 0 15,-2 2-1-15,0-1 0 0,1-1 1 0,0-1-1 16,1 0 0-16,-3 4 0 0,5-3 0 0,-3 0 0 15,-2 1 0-15,1-2 0 0,2 0 0 0,-2 0 0 16,-1 0 0-16,-5 0 0 0,12 0 0 0,-9-2 0 16,4 1 0-16,-7 1 0 0,7-1 2 0,-7 1 0 15,9-4-1-15,-9 4 0 0,8-6 1 0,-5 3 0 16,0-1-1-16,-3 4 0 0,5-10 2 0,-5 10-1 16,6-8-1-16,-6 8 0 0,3-10 1 0,-1 5-1 0,-1-1 0 15,0-1 0-15,-1 0 0 0,3 0 0 0,-3 0 0 0,0 0 0 16,0 0 12-16,0 2-3 0,0-4-2 0,-2 2-1 15,1 0 6-15,1 7-3 0,-4-11-2 0,1 4-2 16,-1 2 4-16,0 1-2 0,0-1-2 0,0 2-1 16,-1-2 1-16,0 1-2 0,-1 1 0 0,-1-2-1 15,4 1-3-15,-6 1 0 0,4-1 0 0,-3 0 0 16,4-1 2-16,-3 4 0 0,1-2-1 0,0 0 0 16,2 1 0-16,-2 0 0 0,-2-1 0 0,2-1 0 15,1 2-3-15,-4-1 1 0,0 0 0 0,1-1 0 16,-1 2 0-16,-2 2 0 0,3-2 0 0,-3 1 1 0,2 0-3 15,-1 2 0-15,-2-2 1 0,1 1 1 16,0 0 1-16,0 0 0 0,-1 0 0 0,2 0 0 0,-2 0 6 0,2 2-2 16,-2-3-1-16,1 0 0 0,1-2-2 0,-5 1 0 15,2 0-1-15,-2-1 0 0,-3 3-2 0,5 0 1 16,-3-2 0-16,-4 2 0 0,4 0 0 0,-2 2 0 16,-3-5 0-16,-1-1 1 0,0 4-13 0,-1 4 3 15,1-5 2-15,-4-2 2 0,4 3-1 0,-2 5 1 16,1-5 2-16,1 0 1 0,-4 2 12 0,3 0-2 15,0-2-1-15,-1 2-1 0,0-1-2 0,2 1 0 16,0-1-1-16,-1-1 0 0,0 0 1 0,2 4-1 16,1-2 0-16,-3 0-1 0,2-1-8 0,-2 3 1 15,2-5 2-15,-3 1 0 0,3 0-1 0,1 0 1 16,1-4 1-16,-2 4 1 0,0-2 0 0,2 4 0 0,2-4 1 16,-1-1 0-16,-3 2 10 0,2-1-2 15,4-1-1-15,-1-2-2 0,-1 3-8 0,-1 1 0 0,2-5 1 16,-3 3 1-16,5-1 12 0,-4 1-2 0,1-1-2 0,1 2-1 15,-1-2-9-15,2 3 0 0,1-3 1 0,-4 1 1 16,4-2 2-16,-4 1 0 0,3-2 0 0,-1 3 0 16,-1-2 3-16,-1 4 0 0,6-3-1 0,-5 2-1 15,1-4 4-15,0 1-1 0,0 0-1 0,-2 4-1 16,3-3 4-16,-3 4-2 0,3-2 0 0,-2 0-1 16,-1 2 1-16,-1 2-1 0,4-2 0 0,-3 0-1 15,-2 2 0-15,2 0 0 0,1 0-1 0,-2 1 0 16,0 0 0-16,0 0 0 0,4-1 0 0,-5 0-1 0,4-2 1 15,1 4 0-15,-1-2-1 0,-2-1 0 0,5 0 1 0,-3 5 0 16,2-6 0-16,-3 2 0 0,3-2 1 16,1 2-1-16,1-1 0 0,0-1 0 0,-2 0 1 0,3 0 0 15,-2 2-1-15,2-1 0 0,2-2 0 0,-4 3 0 16,3-2 0-16,-2 5 0 0,2-5 0 0,-3 1 0 16,5 2-1-16,-1-2 0 0,-3-1 1 0,5 4 0 15,-4-4 0-15,1 4-1 0,3-4 0 0,-4 4 0 16,5-3 0-16,0 1 0 0,-1 1 1 0,-2 1 0 15,4-3-1-15,0 1 0 0,0-2 1 0,-4 1-1 16,9-1 0-16,-7 3 0 0,0-1 1 0,1-2-1 16,6 0 0-16,-9 4 0 0,9-4 0 0,-5 3 0 15,5-3 0-15,0 0 0 0,-6-2-16 0,6 2 4 16,0 0 2-16,0 0 3 0,0 0-268 0,0 0 126 16,6 0 61-16,-6 0 35 0,4-5-246 0,-4 5 117 15,10-8 59-15,-5 0 39 0,3-1-53 0</inkml:trace>
  <inkml:trace contextRef="#ctx0" brushRef="#br0" timeOffset="16300.09">8163 5329 151 0,'0'0'0'0,"0"0"0"0,0 0 0 0,0 0 41 0,0 0-18 0,0 0-9 16,0 0-5-16,0 0 129 0,0 0-66 0,0 0-34 0,-5 0-18 0,0-4 76 16,1 1-45-16,1-2-24 0,-4 1-13 0,3 1 70 0,-2 0-40 15,1-2-21-15,-1 1-11 0,-1 0 45 0,-2 1-28 16,4-1-15-16,-4 1-7 0,2-2 41 0,-1 3-22 16,-1-2-11-16,-1 1-6 0,1-3 0 0,-2 3-3 15,3-2-2-15,-5 0-1 0,3-2 16 0,1 5-4 16,-2-3-3-16,1-1-3 0,-3 0 14 0,3 2-5 15,-2-1-4-15,2 2-3 0,-4-2 57 0,1 0-34 16,-1 4-16-16,2 0-10 0,-3-1 13 0,1 0-9 16,-3 1-6-16,0 2-2 0,3-1 3 0,-3 2-2 15,-1-2-2-15,-1 0-1 0,0 2 3 0,-2 0-1 16,2 1-1-16,-1 1 0 0,2-1 0 0,-2-1-1 16,-1 2 0-16,1-2-1 0,4 2 0 0,-5 0 0 15,2 0 0-15,0 1 0 0,0 0-2 0,1 0 0 0,2 1 0 16,-1 1 0-16,3-2-11 0,-4 0 3 0,7-1 2 15,-4 0 1-15,5 4 9 0,-3-1 0 16,4-3-1-16,-1 0 0 0,1 0-9 0,-1 0 1 0,2-2 2 0,0 2 0 16,2-3 0-16,-2 3 1 0,3-2 1 0,0 0 0 15,1-2 11-15,-1 4-2 0,5-4-1 0,-10 0-1 16,10 0 0-16,-6 2-1 0,6-2-1 0,-5-1 0 16,5 1-2-16,-5 3 0 0,5-3 0 0,0 0 0 15,0 0-2-15,-7 3 0 0,7-3 0 0,0 0 0 16,0 0-12-16,-5 1 3 0,5-1 2 0,0 0 2 15,0 0 9-15,0 0 0 0,0 0-1 0,0 0 0 16,0 0-11-16,0 0 2 0,0 0 1 0,0 0 2 0,0 0 10 16,0 0-1-16,1 5-1 0,-1-5-1 0,2 11 3 15,-2-1-1-15,2-5-1 0,0 2-1 0,-2-1-2 0,1 0 0 16,3 0 0-16,-4 0 0 0,1 2 0 0,0-4 0 16,-1-4 0-16,3 11-1 0,-1-5 3 0,-2-6-1 15,2 9-1-15,-1-4 0 0,-1-5-11 0,1 9 2 16,-1-9 2-16,3 9 1 0,-3-9 8 0,2 8 0 15,-2-8-1-15,3 4-1 0,-3-4-14 0,6 6 3 16,-6-6 2-16,5 3 1 0,-1 0 14 0,-4-3-1 16,9 4-2-16,-9-4-1 0,11 0-20 0,-6 0 4 15,3 0 2-15,-2 0 3 0,5 0 17 0,-4 0-2 16,6 0-1-16,-7-3-2 0,7 2-18 0,-3 2 3 16,5-3 3-16,-4 2 1 0,3-2-3 0,-3 2 2 15,4-2 2-15,-2-1 1 0,4 1 6 0,-5 2 0 0,5-2 0 16,-1-1 0-16,1 2 0 0,-1-2 0 0,2 3 0 15,-4-4 0-15,4 1-8 0,-2 1 2 0,-2-3 1 16,3 4 1-16,-2-4 23 0,-1 4-4 0,4-1-4 0,-7-1-2 16,7 3 2-16,-4 3-3 0,3-6-2 0,-1 1-1 15,0 2-11-15,0 2 1 0,3-2 1 0,-5 3 1 16,4 0-10-16,0 1 2 0,1-3 3 0,-6 0 1 16,8-1-3-16,-3 2 2 0,-2 0 2 0,4-1 1 15,1 1 6-15,0 0-1 0,-1-1 0 0,-2-1 0 16,2 1 0-16,-1-1-1 0,1 0 0 0,-2 0 0 15,3-1-5-15,-2 0 1 0,4-1 1 0,-6 2 1 16,2-2-1-16,-1 1 1 0,4-3 0 0,-3 2 1 16,1 2 9-16,-3-4-1 0,4 4-2 0,-3 0-1 0,1 0 12 15,0 4-3-15,0-3-3 0,0-1-2 0,1 3 2 16,-1 0-2-16,2 1-2 0,0 1-1 0,0-2 1 16,-2 3-1-16,2-4-1 0,-4 5-1 0,4-5 0 0,-1 1-1 15,0 2 0-15,-2-2-1 0,1-2-14 0,0 1 2 16,2 2 3-16,-6-3 1 0,4-2 11 0,0 2-1 15,-1-1 0-15,-2 0-1 0,5 0-19 0,-1 0 4 16,-1 0 2-16,-2 0 3 0,2-1-2 0,1 2 2 16,-1 2 2-16,-2-2 1 0,6-1 9 0,-3 3 0 15,2 0-1-15,-3-1-1 0,0 1 1 0,-1-2-1 16,2 4-1-16,0-3 0 0,-1 1 2 0,-1-3-1 16,1 1 0-16,2-1-1 0,-1 0 12 0,-4 0-3 15,5 3-2-15,-2-1-2 0,0-2 1 0,0 0-1 16,1 1-1-16,-3-1-1 0,1 2 0 0,-3 0-1 0,1-1 0 15,-2-1-1-15,-1 4 3 0,1-4-1 0,-2 2-1 0,-1-2-1 16,-1 3 1-16,2-1-1 0,0-1-1 0,-4 3 0 16,2-3 0-16,0 2 0 0,-1-3 0 0,1 3 0 15,-2-3 0-15,2 4-1 0,0-4 0 0,-3 0 0 16,3 2 0-16,-2 0 0 0,-1-1 0 0,1 1 0 16,-1-1-9-16,-1-1 2 0,1 0 2 0,2 4 1 15,-3-4-1-15,0 2 1 0,4 0 1 0,-5-2 0 16,1 3 0-16,-1-3 0 0,4 0 1 0,-1 2 0 15,-2 0 0-15,0-2 0 0,3 0 1 0,-4 2 0 16,4-2 0-16,-4 0 0 0,3 0 0 0,-2 0 1 16,1 0 0-16,-7 0 0 0,13 0 0 0,-11 0 0 0,4-2 1 15,-6 2-1-15,12 0 0 0,-7-2 0 0,0 0 0 0,-5 2 0 16,11 0 0-16,-5-3 0 0,-1 3 0 0,-5 0 0 16,11-4 0-16,-11 4 0 0,10-4 0 0,-6 3 0 15,0-2 0-15,-4 3 0 0,8-4 3 0,-8 4-1 16,8-4-1-16,-8 4 0 0,5-11 7 0,-5 11-2 15,7-6-1-15,-7 6-1 0,2-9 2 0,-2 9-1 16,7-8-1-16,-7 4-1 0,4-3 1 0,-3 3-1 16,1-4-1-16,0 2 0 0,0-1-1 0,1 0 0 15,2 0 0-15,-1-2-1 0,-1 2 1 0,0-2 0 16,1 2 0-16,-3-4 0 0,4 1 2 0,-2 0-1 16,1 2-1-16,-2-4 0 0,2 2 0 0,1 3 0 15,-2-2 0-15,0 0 0 0,1-2 0 0,1 4 0 16,-1-2-1-16,0-1 0 0,-2 3 1 0,1 2-1 15,-2-1 0-15,0 0 0 0,1 2 0 0,-2 4 0 0,4-7 0 16,-4 7 0-16,0-7 2 0,0 7-1 0,5-5 0 16,-5 5 0-16,0-6 1 0,0 6 0 0,0 0-1 0,0-6 0 15,0 6 1-15,0 0 0 0,0 0-1 0,0 0 0 16,0 0 1-16,0 0 0 0,0 0-1 0,0 0 0 16,0 0 0-16,0 0 0 0,0 0-1 0,0 0 0 15,0 0 1-15,0 0-1 0,0 0 0 0,-5-6 0 16,1 4 1-16,-1 2 0 0,1-3 0 0,-2 2 0 15,-2-3 1-15,0 3-1 0,3-1 0 0,-5-2 0 16,2 3 0-16,-2-2 0 0,0 0 0 0,1 1 0 16,-4-2 2-16,2 0 0 0,-3 2-1 0,1-2-1 15,-5-2 2-15,1 1 0 0,0 0-1 0,-3-1-1 0,-3-1 1 16,0 1-1-16,-2 2 0 0,-2-2 0 0,-4 3-2 0,-2-1 0 16,0 2 1-16,0-2 0 0,-4 0-1 15,0 2 1-15,2 0 0 0,0 0 0 0,4 1 0 0,-4 0 0 16,1 0 0-16,2 1 0 0,0-3 1 0,-1 3-1 15,5-1 0-15,-5-1 0 0,3-1 0 0,-2 2 0 16,3-1 0-16,1 0 0 0,-3-2 1 0,-3 1 0 16,5 1 0-16,1-1 0 0,-1 2 0 0,-1-2-1 15,1 1 0-15,0 2 0 0,1-2 1 0,2 1 0 16,0 1 0-16,0 0 0 0,1 0 0 0,-3 0 0 16,4 1 0-16,-4 1-1 0,4-2 1 0,-2 1 0 15,5 0 0-15,-6 1 0 0,5-1 0 0,-1 0 0 16,4 2 0-16,0-1 0 0,-1-1-6 0,-1 1 1 15,4 0 1-15,-2 0 0 0,2 0 0 0,-2-1 0 16,4 1 1-16,2 1 1 0,-2-3 1 0,2 0 0 0,-1 0 0 16,4 1 0-16,-3-1 16 0,2 0-4 0,-2-1-2 15,3 1-2-15,-4 0 7 0,5-3-3 0,-4 3-3 0,3-1-2 16,1-1 2-16,-2 0-2 0,2 2-1 0,-3-2-2 16,2 2 1-16,3-2-1 0,-5 2-1 0,2 0-1 15,0-2-2-15,1 1 0 0,1 0 0 0,-2 0 0 16,2-2-26-16,-2 3 6 0,3 0 4 0,-2-1 3 15,4-2-189-15,-4 2 93 0,4 0 47 0,-2-2 27 16,4-1-263-16,-3 0 123 16,1 0 62-16,0-2 39 0,5 6-50 0</inkml:trace>
  <inkml:trace contextRef="#ctx0" brushRef="#br0" timeOffset="19266.93">12450 10099 688 0,'0'0'0'0,"0"0"0"0,0 0 0 0,0 0-5 0,0 0 2 0,0 0 1 0,0 0 1 16,0 0 12-16,0 0-4 0,0 0-1 0,0 0-2 0,0 0 94 0,0 0-49 0,0 0-24 0,0 0-13 0,0 0 55 0,0 0-33 15,0 0-17-15,0 0-9 0,-9 3 26 0,0-1-16 16,-3 2-8-16,1-1-4 0,-2 0 17 0,1 1-8 16,-5 0-5-16,3 1-4 0,-2-2 12 0,-2 1-4 15,1-1-3-15,-3 2-2 0,0-4 64 0,-2 6-36 16,0-3-18-16,-2-1-10 0,0 0 26 0,-1 1-16 15,-1-2-8-15,-3 1-5 0,1 0 14 0,-1 4-7 16,-4-4-5-16,3 4-3 0,1-2 4 0,1 1-2 16,3 0-2-16,-2 1-1 0,3-1 1 0,1 2-1 15,0-1-1-15,0-3 0 0,4 3-1 0,5 5 0 16,-4-6-1-16,4 4 0 0,-1-6 0 0,1 4 0 0,4-1-1 16,0-1 0-16,0 1-4 0,3 0 1 0,0-3 1 15,0 2 0-15,2-2-115 0,0 1 58 0,3 0 29 16,-2-3 15-16,4-2-310 0,-2 7 143 15,2-7 67-15,0 0 42 0,0 0-44 0</inkml:trace>
  <inkml:trace contextRef="#ctx0" brushRef="#br0" timeOffset="19733.97">11866 10063 1375 0,'0'0'0'0,"0"0"0"0,0 0 0 0,0 0-35 0,0 0 15 0,0 0 8 0,0 0 4 0,-8 7-117 0,0-1 61 0,0-2 31 0,-1 4 15 0,-2 1-53 0,-1 2 34 15,-2-1 18-15,1 1 10 0,-6 1-11 0,4 1 10 16,-1-1 4-16,-3 4 3 0,-2-3 35 0,2 2-13 16,1-2-7-16,-3 2-4 0,0-3 14 0,2 4-5 15,0-2-4-15,4 0-2 0,-3-2 5 0,4 4-3 16,0-4-3-16,3-1-2 0,1-2 0 0,3 1-1 16,2-4-2-16,-4 2-1 0,7-2-5 0,-1 3 0 0,2-4 0 15,1-5 0-15,0 5 4 0,1 2-1 0,-1-7 0 16,6 6-1-16,0-2 3 0,0-1-1 0,-1 0 0 15,0 0-1-15,5 3 4 0,-1 2-2 0,1-2-1 0,4 3 0 16,-2-1 1-16,2 3-1 0,1 0-1 0,-1 1 0 16,4 0 1-16,-2-1-1 0,1 0-1 0,2-1 0 15,1 1 0-15,3-1 0 0,0-3-1 0,-3 2 0 16,5-3-2-16,-4 1 0 0,5-3 1 0,-4 2 0 16,4-3-130-16,-4 0 65 15,0 0 31-15,0-1 17 0,-3 1-12 0</inkml:trace>
  <inkml:trace contextRef="#ctx0" brushRef="#br0" timeOffset="20399.75">12616 13434 304 0,'0'0'0'0,"0"0"0"0,0 0 0 0,0 0 48 0,0 0 38 0,0 0-41 0,0 0-21 0,0 0 68 0,0 0-44 16,0 0-22-16,0 0-13 0,0 0 41 0,0 0-26 16,-6 7-14-16,3-5-7 0,0 2 106 0,3-4-55 15,-17 10-28-15,7-6-14 0,-2 0 97 0,7 3-54 0,-1-4-28 16,0 2-14-16,-3-3 62 0,4 0-37 0,-3 1-20 15,-5-2-11-15,6 3 37 0,-2-2-24 0,-4 1-11 16,-2 0-6-16,-4-3 5 0,-2 3-4 0,-2 0-3 16,-1 1-2-16,-4-3 35 0,0 5 29 0,-1-4-32 15,2 4-17-15,-2-5-2 0,-3 3-8 0,1 0-4 16,0 4-1-16,1-4 11 0,-2 3-6 0,0 1-3 16,-1 0-2-16,5 1 2 0,-3-3-1 0,5 3-1 15,0-2 0-15,0 2-3 0,-2 1 0 0,7-6 0 16,1 8 0-16,2-5-30 0,0 11 6 0,4-19 5 0,-1 4 4 15,4 1-209-15,-2 4 102 0,4-11 51 0,1 8 30 16,-2-4-263-16,1-6 123 0</inkml:trace>
  <inkml:trace contextRef="#ctx0" brushRef="#br0" timeOffset="20626.54">11883 13290 379 0</inkml:trace>
  <inkml:trace contextRef="#ctx0" brushRef="#br0" timeOffset="20935.25">11883 13290 1366 0,'0'0'0'0,"0"0"0"0,0 0 0 16,0 0 0-16,0 0 19 0,0 0-8 0,0 0-4 0,0 0-3 0,0 0-40 0,0 0 13 0,0 0-20 0,0 0 22 0,0 0-4 0,0 0 12 0,-16 18 6 16,4-1 3-16,-4 0-4 0,1-3 3 0,1 3 2 15,-4-4 1-15,4 1 2 0,-1-1 0 0,1 0 0 16,1-2 0-16,1 3 26 0,-1-4-6 0,3 1-4 16,1-2-3-16,4-2 0 0,-4 4-2 0,4-5-3 15,2 0-1-15,3-6 2 0,-7 8-2 0,7-8-2 16,-2 7-1-16,2-7 5 0,0 0-2 0,0 0-1 0,0 0-1 15,0 0-27-15,0 0 5 0,0 0 3 0,0 0 3 16,0 0 10-16,0 0 0 0,0 0 0 0,12 11 0 16,1-9 19-16,-3 4-4 0,6-1-3 0,-3 1-2 15,6 0-5-15,-1 6-1 0,9 0-1 0,-6-5 0 16,11 7 2-16,6 8-1 0,-5-9-1 0,-1 4 0 0,6-10 7 16,-4 4-2-16,6-6-2 0,-10 6-1 0,-2-4-5 15,-4-1 1-15,2-8 0 0,-3 2 0 0,1 0 3 16,-5 11-1-16,1-20 0 0,-6 9-1 0,3 0 9 15,-7 10-2-15,2-14-2 0,-5 7-1 0,-2-3 25 16,3 8 24-16,-8-8-27 0,6-3-14 0,-6 3 36 16,5 8-23-16,-5-8-12 0,0 0-6 0,0 0-25 0,-1 10 6 15,1-10 4-15,0 0 3 0,-5 2-250 0,0 6 117 16</inkml:trace>
  <inkml:trace contextRef="#ctx0" brushRef="#br0" timeOffset="22083.94">1662 12528 1347 0,'0'0'0'0,"0"0"0"0,0 0 0 0,0 0 0 0,0 0 0 0,0 0 0 0,0 0 0 0,0 0 0 0,0 0 3 0,0 0-2 0,0 0 0 0,0 0 0 0,0 0-1 0,0 0 0 0,22-9 0 0,-6 3 0 0,7 2 0 0,-8 8 0 0,16-10 0 0,-7-4 0 16,10 5 11-16,-2 5-3 0,14-6-1 0,-2 2-2 16,11 0-9-16,-8 0 0 0,9-1 1 0,-2 1 1 15,7-3 2-15,-11 5 0 0,13-1 0 0,-4 0 0 16,0-2 6-16,-8 7-2 0,1-6 0 0,-8 0-1 16,4-6 17-16,-17 4-4 0,11 0-4 0,-14 1-2 15,8-4 13-15,-13 4-5 0,10-1-3 0,-10 1-4 0,7 0 9 16,-12 0-5-16,9 3-3 0,-8-2-2 0,10 1 2 15,-5 4-3-15,-1-4-2 0,-5 3-1 0,6-2 0 16,-9 2-1-16,6-1-1 0,-9 1-1 0,6-1-6 16,-13 1 1-16,5 0 0 0,-1 2 1 0,-4 0-14 0,-5-2 3 15,5 0 2-15,-5 0 3 0,0 0-114 16,0 0 59-16,0 0 29 0,-5-4 16 0,5 4-340 0,-12-5 154 16</inkml:trace>
  <inkml:trace contextRef="#ctx0" brushRef="#br0" timeOffset="22569.1">2762 11816 414 0,'0'0'-195'0,"0"0"94"0,0 0 46 15,0 0 25-15,0 0 418 0,0 0-162 0,0 0-70 16,0 0-42-16,0 0-16 0,0 0-31 0,0 0-24 15,0 0-16-15,0 0-1 0,0 0-11 0,0 0-7 16,2 17-4-16,9-1 17 0,-8 5-10 0,18-5-5 0,-10 5-3 16,10-4-6-16,-7-1 1 0,14 5 1 0,-8-3 0 15,10-2 24-15,0 8-5 0,-1-8-3 0,-4-4-4 16,5 1 5-16,-5 6-3 0,4-13-3 0,-6 1-2 16,1-6-3-16,-8 12-1 0,4-11-1 0,-6 1-1 0,1 0 7 15,-7 5-2-15,5-5-1 0,-7-5-2 0,5 7 7 16,-11-5-2-16,12 6-2 0,-8-2-2 0,4 2 7 15,-8 1-3-15,7-5-2 0,-7-2-1 0,2 12 3 16,-2-3-2-16,7-5-1 0,-7 1-2 0,7 2 5 16,-13-3-2-16,11 5-2 0,-9-1-1 0,8 0-7 15,-10 0 1-15,11-3 1 0,-10 3 0 0,3 0 20 16,-4-2-4-16,5 1-3 0,-6 1-3 0,4-1 9 0,-9 2-4 16,7 0-3-16,-4 0-2 0,-2 1 6 0,-2 1-4 15,0 1-2-15,2 1-2 0,-2 0 6 0,-6 2-3 16,4 0-2-16,-7-2-2 0,6 2 4 0,-1 14-2 15,-1-10-2-15,-6 4-1 0,3 0 1 0,-2 12-1 16,5-7-1-16,-8 4-1 0,11-4 0 0,-9 3-1 0,11 0 0 16,-4 2-1-16,5-5-10 0,-4 2 2 0,10-5 1 15,-2-2 2-15,9 0-233 0,-9 0 110 16,13-4 55-16,-2-3 31 0,1-8-272 0</inkml:trace>
  <inkml:trace contextRef="#ctx0" brushRef="#br0" timeOffset="28116.99">7222 12028 160 0,'0'0'0'0,"0"0"0"0,0 0 0 0,0 0 0 0,0 0 0 0,0 0 0 0,0 0 0 0,0 0 0 0,-5-26 0 0,-4 6 0 0,7 2 0 0,-4 3 0 0,2 6-8 0,-8-1 3 0,7 1 1 0,0-2 1 0,-5 3-3 16,2 4 1-16,-6-4 1 0,3 3 1 0,1 2-4 15,1 6 2-15,-4-6 1 0,-3-1 1 0,7 1-13 16,-5 6 4-16,14-3 2 0,-5 0 2 0,5 0 2 16,-7 4 1-16,1-4 1 0,0-2 1 0,2 4 0 0,-1-2 0 15,-33-12 1-15,7 1 0 0,26 11 0 0,-27-12 1 16,14-2 0-16,-6 2 0 0,9 4 28 0,-4-1-6 16,7-2-4-16,-7 4-4 0,9-3 38 0,-4 2-25 15,5-1-14-15,-2-3-6 0,-1 5 12 0,5 0-8 0,-3-3-4 16,2 3-2-16,-1 1 3 0,-6 0-2 0,7-1-2 15,-5 5-1-15,3 0 2 0,-8-2-1 0,-3 4-1 16,-1 0 0-16,10 0 133 0,-8 0-67 0,9 4-32 16,-8 0-17-16,-1 0 70 0,-6 2-43 0,2-1-22 15,-9 6-12-15,10-1 76 0,-11 0-42 0,13-1-22 16,-8 3-12-16,9 2 26 0,-9 2-18 0,9 2-10 16,-1-1-4-16,0 3-7 0,-3 4 1 0,5-1 0 15,-5 0 0-15,2-2 8 0,2 6-1 0,2 2-2 16,-6-9-1-16,6 8 0 0,-2 2-1 0,6-1 0 15,-6-4-1-15,2 3 0 0,0-3-1 0,3 1 0 0,-7-1 0 16,6-2 0-16,0-1 0 0,2 1 0 0,3-1 0 16,-2-4-1-16,3 4 0 0,4-3 0 0,-3 3 0 15,5-8 0-15,-6 4 0 0,10-3 0 0,-6 4 0 16,8-5 0-16,-7 6 0 0,10-6 0 0,-4 0 0 16,3 1 0-16,-3 11 0 0,6-8 0 0,-9 2 0 0,9 3 0 15,-6 4 0-15,8 5 0 0,-5-3 0 0,2-1 1 16,-1 3 0-16,8 2 0 0,-10 0-1 0,5 2 1 15,-2 11 0-15,4-8-1 0,-6 1 0 0,3 6 1 16,1 3 0-16,-2-8 0 0,-3-1-1 0,3 3 2 16,-1-4-1-16,3-6 0 0,-11-1 0 0,10-2 2 15,-5-1-1-15,1-4-1 0,-5-1 0 0,6 1 3 0,-3 3-1 16,2-7-1-16,-3-3 0 0,3 5 17 0,-5-2-4 16,7-3-3-16,-6-3-3 0,5-1-2 0,-2 13-1 15,1-18-2-15,0 4-1 0,2-2 5 0,-8-1-2 16,11-5-1-16,-3 0-1 0,2 0 5 0,-5 7-2 0,8-9-2 15,-1-1-1-15,0 0-1 0,-2 2 0 0,6-8-1 16,0 3-1-16,5-2 1 0,-2 2-1 0,3-6 0 16,-5 2 0-16,9-5-1 0,-4 11 0 0,8-16 0 15,-6 8 0-15,9-2 1 0,-10 3 0 0,16 0 0 16,-10 1-1-16,15-3 2 0,-13 4-1 0,14-3 0 16,-8 3 0-16,11-5 1 0,-10 4 0 0,6-4-1 15,-5 2 0-15,2-5 3 0,-6 6-1 0,8-2 0 16,-8-1-1-16,9-2 3 0,-8 4-1 0,5-2-1 15,-8 0-1-15,4-1 1 0,-4 3 0 0,2-2-1 0,-9 3-1 16,5-1 1-16,-9 0 0 0,6 1-1 0,-6 2 0 16,2 0 0-16,-1 3 0 0,0-2 0 0,-6 2 0 15,5-2 0-15,-3 4 0 0,1 0 0 0,-6-2 0 16,3-1 0-16,-2 3 0 0,2-1 0 0,-6-1 0 16,6 1 1-16,-5-1 0 0,2 0-1 0,-11 2 0 0,5-10-4 15,-5 10 1-15,12-5 0 0,-13-1 1 0,7-3 28 16,-10 2-6-16,8-5-5 0,-7 5-3 0,6-11 40 15,-8 6-26-15,5-9-14 0,-1 3-7 0,-6-12-5 16,-2 4 0-16,8-4-1 0,-9-1 0 0,10-7 5 16,-9 5-2-16,10-8-1 0,-5 1 0 0,8-5-1 15,-4 2 0-15,9-7 0 0,-10-12 0 0,11-1-1 0,-7 6 0 16,8-8 0-16,-6-1 0 0,5 3 0 0,-5 7 0 16,8-3 0-16,-10 7 0 0,11-3 0 0,-11 6 0 15,6-7 0-15,-4 4 0 0,11 3 2 0,-6 12 0 16,3-3-1-16,-8 2 0 0,5 5 2 0,4 5-1 15,-5 3-1-15,1 6 0 0,-3 0 0 0,0 4 0 0,2 2 0 16,-5 3 0-16,2 0-1 0,-1 1 0 0,3 3 0 16,-8 6 0-16,6-10-1 0,-7 4 0 0,1 6 0 15,1-6 0-15,-1 6 3 0,1-6-1 0,-1 6 0 16,-11-5 0-16,11 5 5 0,-9-3-1 0,3 0-1 16,-7-2-1-16,4-2 3 0,-10 4-1 0,9 3-1 15,-9-3-1-15,2-3 1 0,-5 5-1 0,3-4 0 16,-6 0-1-16,2 3 0 0,-6 3-1 0,1-8 0 15,0 3 0-15,0-3 1 0,-3 4-1 0,2 0 0 16,-9-5 0-16,0 2-2 0,-2 5 0 0,-5-1 0 0,-6 0 0 16,1-1 11-16,-1 10-2 0,3-2-2 0,1 1-1 15,0 8-10-15,-6-1 1 0,4 0 1 0,0 4 1 16,12 1-11-16,-9-2 2 0,10 2 3 0,-4 0 1 16,12-1-83-16,-4 3 44 0,13-3 23 0,-3 1 12 0,11 1-257 15,-7 5 121-15,14-9 59 0,-5-1 35 0,9 0-142 16,-2 6 79-16</inkml:trace>
  <inkml:trace contextRef="#ctx0" brushRef="#br0" timeOffset="29135.03">6753 12824 248 0,'0'0'-122'0,"0"0"61"0,0 0 29 0,0 0 16 0,0 0 427 0,0 0-178 0,0 0-75 0,0 0-45 0,0 0-38 0,0 0-25 0,0 0-19 16,0 0-12-16,0 0-1 0,0 0-8 0,23-4-5 15,-5 2-2-15,14-10-35 0,-3 5 15 0,3-8 8 16,2 0 4-16,4 2-7 0,0 2 4 0,3-3 3 0,-1-4 2 16,0 2-2-16,1 5 1 0,10-8 1 0,-5-1 1 15,20 0 13-15,-5-1-2 0,15 4-2 0,-2-3-2 16,6-2 21-16,-5 6-6 0,27-6-4 0,-2-1-3 16,9-7 68-16,-7 3-39 0,27-2-20 0,3 0-11 15,4-6 16-15,0 5-13 0,19-17-6 0,-13-7-4 16,20-7-8-16,-6 9 2 0,8-18 0 0,-9 4 1 0,23 0 11 15,-17 7-2-15,19-6-1 0,-12-5-2 0,5 1 0 16,-8 13-1-16,27-18-1 0,-21 11 0 0,17-5-10 16,-14 14 1-16,2 2 1 0,-5 6 1 0,10-1 3 15,-16 4 0-15,7 1 0 0,-20 8 0 0,-2-3 2 16,-14 3 0-16,20 1 0 0,-20 1 0 0,3 1 23 0,-13 8-5 16,10-5-4-16,-12 0-3 0,-6-2 93 0,-12 3-51 15,13-3-25-15,-16 4-14 0,0-1 6 0,-11 1-10 16,0 3-5-16,-1 4-3 0,0-6 11 0,-11 3-5 15,-2-4-4-15,-11-4-1 0,3 11 2 0,-10 8-2 0,10-13 0 16,-9-1-1-16,9 8 0 0,-8 8 0 0,-5-13-1 16,-2 5-1-16,-5-4 2 0,-5 6-1 0,5-7 0 15,-3 3-1-15,3-1 2 0,-5 2-1 0,2 1-1 16,-11 2 0-16,2-2 1 0,-5 6-1 0,-7-1 0 16,-2-2 0-16,-9 5 0 0,-3 1 0 0,-4-1 0 15,1 5-1-15,-5-4-6 0,-4 2 1 0,-1 1 1 16,1 5 1-16,-5-9-29 0,-5 1-27 0,2 4 30 15,-6-2 15-15,3 1-21 0,-1 0 16 0,-2 1 9 16,-4 0 4-16,6 1-4 0,-2-1 4 16,-3 0 2-16,6 0 1 0,-10 1-2 0,6 1 1 0,-5-2 1 0,4 1 1 15,-9-1-5-15,1-3 1 0,-2 4 1 0,1-3 1 16,-3-4-5-16,-2 8 2 0,-6-7 1 0,3 0 2 16,5-2-12-16,-3 3 4 0,-2-11 2 0,0 7 2 15,7 0 19-15,1 4-3 0,0-3-1 0,1 1-2 16,5 4 22-16,3 6-6 0,1-10-4 0,-3 3-4 0,8 7 60 15,-1-1-35-15,6 0-18 0,-3-2-11 0,8 3-15 16,-6 5 3-16,6-5 1 0,0 0 1 0,5 4-9 16,0-8 3-16,8 6 3 0,-4-5 1 0,13 5 8 15,6 1-1-15,5-7-1 0,4-2-1 0,8-2 8 16,-3 4-3-16,6-8-1 0,-1 1-1 0,12-4 2 16,2 8-1-16,4-11-2 0,-2 6 0 0,-3-4 0 0,-5 7 0 15,3-3-1-15,-10 1-1 0,6-3 1 0,-3 9 0 16,7-3-1-16,-7 2 0 0,10 4 1 0,-9 4 0 15,-1-1-1-15,-4 1-1 0,-6 1 2 0,-9 0-1 16,3 3 0-16,-3 5-1 0,0-1 3 0,-6 8 0 16,1-8-1-16,-7 3-1 0,0-3 5 0,-6 7-1 0,3-1-2 15,-8-1 0-15,0-1 4 0,-3 2-2 0,-3 3-1 16,-7-2-1-16,-1 5 21 0,-8 1-5 0,-3 5-4 16,-3-1-4-16,-13 6 6 0,-1 3-4 0,-12 15-3 15,-7 2-2-15,-10 9 14 0,-10 21-5 0,-5-5-4 16,-3-4-3-16,5 0-90 0,5 1 38 0,-18 15 20 15,3 1 11-15,-10 12-432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144352-592E-4D1A-A8EC-E188938FC1B8}"/>
              </a:ext>
            </a:extLst>
          </p:cNvPr>
          <p:cNvSpPr>
            <a:spLocks noGrp="1" noChangeArrowheads="1"/>
          </p:cNvSpPr>
          <p:nvPr>
            <p:ph type="hdr" sz="quarter"/>
          </p:nvPr>
        </p:nvSpPr>
        <p:spPr bwMode="auto">
          <a:xfrm>
            <a:off x="0" y="0"/>
            <a:ext cx="2965450" cy="469900"/>
          </a:xfrm>
          <a:prstGeom prst="rect">
            <a:avLst/>
          </a:prstGeom>
          <a:noFill/>
          <a:ln>
            <a:noFill/>
          </a:ln>
          <a:effectLst/>
        </p:spPr>
        <p:txBody>
          <a:bodyPr vert="horz" wrap="square" lIns="96502" tIns="48253" rIns="96502" bIns="48253" numCol="1" anchor="t" anchorCtr="0" compatLnSpc="1">
            <a:prstTxWarp prst="textNoShape">
              <a:avLst/>
            </a:prstTxWarp>
          </a:bodyPr>
          <a:lstStyle>
            <a:lvl1pPr defTabSz="965200">
              <a:spcBef>
                <a:spcPct val="0"/>
              </a:spcBef>
              <a:buFontTx/>
              <a:buNone/>
              <a:defRPr sz="1400" baseline="0">
                <a:solidFill>
                  <a:schemeClr val="tx1"/>
                </a:solidFill>
              </a:defRPr>
            </a:lvl1pPr>
          </a:lstStyle>
          <a:p>
            <a:pPr>
              <a:defRPr/>
            </a:pPr>
            <a:endParaRPr lang="en-US" altLang="zh-CN"/>
          </a:p>
        </p:txBody>
      </p:sp>
      <p:sp>
        <p:nvSpPr>
          <p:cNvPr id="5123" name="Rectangle 3">
            <a:extLst>
              <a:ext uri="{FF2B5EF4-FFF2-40B4-BE49-F238E27FC236}">
                <a16:creationId xmlns:a16="http://schemas.microsoft.com/office/drawing/2014/main" id="{BADB5A07-04CD-46D6-876A-C809E0856980}"/>
              </a:ext>
            </a:extLst>
          </p:cNvPr>
          <p:cNvSpPr>
            <a:spLocks noGrp="1" noChangeArrowheads="1"/>
          </p:cNvSpPr>
          <p:nvPr>
            <p:ph type="dt" idx="1"/>
          </p:nvPr>
        </p:nvSpPr>
        <p:spPr bwMode="auto">
          <a:xfrm>
            <a:off x="3879850" y="0"/>
            <a:ext cx="2965450" cy="469900"/>
          </a:xfrm>
          <a:prstGeom prst="rect">
            <a:avLst/>
          </a:prstGeom>
          <a:noFill/>
          <a:ln>
            <a:noFill/>
          </a:ln>
          <a:effectLst/>
        </p:spPr>
        <p:txBody>
          <a:bodyPr vert="horz" wrap="square" lIns="96502" tIns="48253" rIns="96502" bIns="48253" numCol="1" anchor="t" anchorCtr="0" compatLnSpc="1">
            <a:prstTxWarp prst="textNoShape">
              <a:avLst/>
            </a:prstTxWarp>
          </a:bodyPr>
          <a:lstStyle>
            <a:lvl1pPr algn="r" defTabSz="965200">
              <a:spcBef>
                <a:spcPct val="0"/>
              </a:spcBef>
              <a:buFontTx/>
              <a:buNone/>
              <a:defRPr sz="1400" baseline="0">
                <a:solidFill>
                  <a:schemeClr val="tx1"/>
                </a:solidFill>
              </a:defRPr>
            </a:lvl1pPr>
          </a:lstStyle>
          <a:p>
            <a:pPr>
              <a:defRPr/>
            </a:pPr>
            <a:endParaRPr lang="en-US" altLang="zh-CN"/>
          </a:p>
        </p:txBody>
      </p:sp>
      <p:sp>
        <p:nvSpPr>
          <p:cNvPr id="14340" name="Rectangle 4">
            <a:extLst>
              <a:ext uri="{FF2B5EF4-FFF2-40B4-BE49-F238E27FC236}">
                <a16:creationId xmlns:a16="http://schemas.microsoft.com/office/drawing/2014/main" id="{DF1D35A4-B92B-4664-9BF3-6DA88EB6B036}"/>
              </a:ext>
            </a:extLst>
          </p:cNvPr>
          <p:cNvSpPr>
            <a:spLocks noGrp="1" noRot="1" noChangeAspect="1" noChangeArrowheads="1" noTextEdit="1"/>
          </p:cNvSpPr>
          <p:nvPr>
            <p:ph type="sldImg" idx="2"/>
          </p:nvPr>
        </p:nvSpPr>
        <p:spPr bwMode="auto">
          <a:xfrm>
            <a:off x="1073150" y="704850"/>
            <a:ext cx="4699000" cy="35242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0D65DC7E-FBEF-481D-8C78-0D4F0FC2EB4B}"/>
              </a:ext>
            </a:extLst>
          </p:cNvPr>
          <p:cNvSpPr>
            <a:spLocks noGrp="1" noChangeArrowheads="1"/>
          </p:cNvSpPr>
          <p:nvPr>
            <p:ph type="body" sz="quarter" idx="3"/>
          </p:nvPr>
        </p:nvSpPr>
        <p:spPr bwMode="auto">
          <a:xfrm>
            <a:off x="911225" y="4462463"/>
            <a:ext cx="5022850" cy="4229100"/>
          </a:xfrm>
          <a:prstGeom prst="rect">
            <a:avLst/>
          </a:prstGeom>
          <a:noFill/>
          <a:ln>
            <a:noFill/>
          </a:ln>
          <a:effectLst/>
        </p:spPr>
        <p:txBody>
          <a:bodyPr vert="horz" wrap="square" lIns="96502" tIns="48253" rIns="96502" bIns="48253"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6">
            <a:extLst>
              <a:ext uri="{FF2B5EF4-FFF2-40B4-BE49-F238E27FC236}">
                <a16:creationId xmlns:a16="http://schemas.microsoft.com/office/drawing/2014/main" id="{457E6073-C3AD-43CE-A0B5-BAAD1A5B58B0}"/>
              </a:ext>
            </a:extLst>
          </p:cNvPr>
          <p:cNvSpPr>
            <a:spLocks noGrp="1" noChangeArrowheads="1"/>
          </p:cNvSpPr>
          <p:nvPr>
            <p:ph type="ftr" sz="quarter" idx="4"/>
          </p:nvPr>
        </p:nvSpPr>
        <p:spPr bwMode="auto">
          <a:xfrm>
            <a:off x="0" y="8926513"/>
            <a:ext cx="2965450" cy="469900"/>
          </a:xfrm>
          <a:prstGeom prst="rect">
            <a:avLst/>
          </a:prstGeom>
          <a:noFill/>
          <a:ln>
            <a:noFill/>
          </a:ln>
          <a:effectLst/>
        </p:spPr>
        <p:txBody>
          <a:bodyPr vert="horz" wrap="square" lIns="96502" tIns="48253" rIns="96502" bIns="48253" numCol="1" anchor="b" anchorCtr="0" compatLnSpc="1">
            <a:prstTxWarp prst="textNoShape">
              <a:avLst/>
            </a:prstTxWarp>
          </a:bodyPr>
          <a:lstStyle>
            <a:lvl1pPr defTabSz="965200">
              <a:spcBef>
                <a:spcPct val="0"/>
              </a:spcBef>
              <a:buFontTx/>
              <a:buNone/>
              <a:defRPr sz="1400" baseline="0">
                <a:solidFill>
                  <a:schemeClr val="tx1"/>
                </a:solidFill>
              </a:defRPr>
            </a:lvl1pPr>
          </a:lstStyle>
          <a:p>
            <a:pPr>
              <a:defRPr/>
            </a:pPr>
            <a:endParaRPr lang="en-US" altLang="zh-CN"/>
          </a:p>
        </p:txBody>
      </p:sp>
      <p:sp>
        <p:nvSpPr>
          <p:cNvPr id="5127" name="Rectangle 7">
            <a:extLst>
              <a:ext uri="{FF2B5EF4-FFF2-40B4-BE49-F238E27FC236}">
                <a16:creationId xmlns:a16="http://schemas.microsoft.com/office/drawing/2014/main" id="{AA660193-D52E-4AB8-929E-D9B27D4ECDCE}"/>
              </a:ext>
            </a:extLst>
          </p:cNvPr>
          <p:cNvSpPr>
            <a:spLocks noGrp="1" noChangeArrowheads="1"/>
          </p:cNvSpPr>
          <p:nvPr>
            <p:ph type="sldNum" sz="quarter" idx="5"/>
          </p:nvPr>
        </p:nvSpPr>
        <p:spPr bwMode="auto">
          <a:xfrm>
            <a:off x="3879850" y="8926513"/>
            <a:ext cx="2965450" cy="469900"/>
          </a:xfrm>
          <a:prstGeom prst="rect">
            <a:avLst/>
          </a:prstGeom>
          <a:noFill/>
          <a:ln>
            <a:noFill/>
          </a:ln>
          <a:effectLst/>
        </p:spPr>
        <p:txBody>
          <a:bodyPr vert="horz" wrap="square" lIns="96502" tIns="48253" rIns="96502" bIns="48253" numCol="1" anchor="b" anchorCtr="0" compatLnSpc="1">
            <a:prstTxWarp prst="textNoShape">
              <a:avLst/>
            </a:prstTxWarp>
          </a:bodyPr>
          <a:lstStyle>
            <a:lvl1pPr algn="r" defTabSz="965200">
              <a:defRPr sz="1400" baseline="0">
                <a:solidFill>
                  <a:schemeClr val="tx1"/>
                </a:solidFill>
              </a:defRPr>
            </a:lvl1pPr>
          </a:lstStyle>
          <a:p>
            <a:pPr>
              <a:defRPr/>
            </a:pPr>
            <a:fld id="{42CF4E5C-6B3E-4063-BD34-CE0F4836907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FB735612-743B-44B9-96FF-54A2A02CA74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5B4D18B9-9075-4D08-9FD0-3527ABEAB1CE}" type="slidenum">
              <a:rPr lang="en-US" altLang="zh-CN" sz="1400" baseline="0" smtClean="0">
                <a:solidFill>
                  <a:schemeClr val="tx1"/>
                </a:solidFill>
              </a:rPr>
              <a:pPr/>
              <a:t>1</a:t>
            </a:fld>
            <a:endParaRPr lang="en-US" altLang="zh-CN" sz="1400" baseline="0">
              <a:solidFill>
                <a:schemeClr val="tx1"/>
              </a:solidFill>
            </a:endParaRPr>
          </a:p>
        </p:txBody>
      </p:sp>
      <p:sp>
        <p:nvSpPr>
          <p:cNvPr id="16387" name="Rectangle 2">
            <a:extLst>
              <a:ext uri="{FF2B5EF4-FFF2-40B4-BE49-F238E27FC236}">
                <a16:creationId xmlns:a16="http://schemas.microsoft.com/office/drawing/2014/main" id="{29E82690-5A4B-4421-A486-AB48C907E57C}"/>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087D1331-6074-4EF3-81A4-0510AE826A7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10</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109262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30704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2320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35674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316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4291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214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36580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18</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dirty="0"/>
          </a:p>
        </p:txBody>
      </p:sp>
    </p:spTree>
    <p:extLst>
      <p:ext uri="{BB962C8B-B14F-4D97-AF65-F5344CB8AC3E}">
        <p14:creationId xmlns:p14="http://schemas.microsoft.com/office/powerpoint/2010/main" val="1114757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80063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2</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185211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5175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2750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1332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6519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08183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785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7368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3362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28</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644084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29</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141650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3</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497071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37</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dirty="0"/>
          </a:p>
        </p:txBody>
      </p:sp>
    </p:spTree>
    <p:extLst>
      <p:ext uri="{BB962C8B-B14F-4D97-AF65-F5344CB8AC3E}">
        <p14:creationId xmlns:p14="http://schemas.microsoft.com/office/powerpoint/2010/main" val="2344574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A9EE606D-A3D6-4071-92FB-AA9ECF9EE56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32905DB8-4F2D-4787-AFBD-2FBEE34092DD}" type="slidenum">
              <a:rPr lang="en-US" altLang="zh-CN" sz="1400" baseline="0" smtClean="0">
                <a:solidFill>
                  <a:schemeClr val="tx1"/>
                </a:solidFill>
              </a:rPr>
              <a:pPr/>
              <a:t>38</a:t>
            </a:fld>
            <a:endParaRPr lang="en-US" altLang="zh-CN" sz="1400" baseline="0">
              <a:solidFill>
                <a:schemeClr val="tx1"/>
              </a:solidFill>
            </a:endParaRPr>
          </a:p>
        </p:txBody>
      </p:sp>
      <p:sp>
        <p:nvSpPr>
          <p:cNvPr id="24579" name="Rectangle 2">
            <a:extLst>
              <a:ext uri="{FF2B5EF4-FFF2-40B4-BE49-F238E27FC236}">
                <a16:creationId xmlns:a16="http://schemas.microsoft.com/office/drawing/2014/main" id="{18E1BB72-7B41-4526-9051-E2CBD7FB76CE}"/>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F6750CCA-E9C9-4AE5-928C-8A835C20BE1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1537765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A9EE606D-A3D6-4071-92FB-AA9ECF9EE56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32905DB8-4F2D-4787-AFBD-2FBEE34092DD}" type="slidenum">
              <a:rPr lang="en-US" altLang="zh-CN" sz="1400" baseline="0" smtClean="0">
                <a:solidFill>
                  <a:schemeClr val="tx1"/>
                </a:solidFill>
              </a:rPr>
              <a:pPr/>
              <a:t>39</a:t>
            </a:fld>
            <a:endParaRPr lang="en-US" altLang="zh-CN" sz="1400" baseline="0">
              <a:solidFill>
                <a:schemeClr val="tx1"/>
              </a:solidFill>
            </a:endParaRPr>
          </a:p>
        </p:txBody>
      </p:sp>
      <p:sp>
        <p:nvSpPr>
          <p:cNvPr id="24579" name="Rectangle 2">
            <a:extLst>
              <a:ext uri="{FF2B5EF4-FFF2-40B4-BE49-F238E27FC236}">
                <a16:creationId xmlns:a16="http://schemas.microsoft.com/office/drawing/2014/main" id="{18E1BB72-7B41-4526-9051-E2CBD7FB76CE}"/>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F6750CCA-E9C9-4AE5-928C-8A835C20BE1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2730108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79C5F930-B017-4DE3-A04A-056BE863E57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5C0415F1-9A85-413C-A5EA-47D7A13BB46E}" type="slidenum">
              <a:rPr lang="en-US" altLang="zh-CN" sz="1400" baseline="0" smtClean="0">
                <a:solidFill>
                  <a:schemeClr val="tx1"/>
                </a:solidFill>
              </a:rPr>
              <a:pPr/>
              <a:t>40</a:t>
            </a:fld>
            <a:endParaRPr lang="en-US" altLang="zh-CN" sz="1400" baseline="0">
              <a:solidFill>
                <a:schemeClr val="tx1"/>
              </a:solidFill>
            </a:endParaRPr>
          </a:p>
        </p:txBody>
      </p:sp>
      <p:sp>
        <p:nvSpPr>
          <p:cNvPr id="22531" name="Rectangle 2">
            <a:extLst>
              <a:ext uri="{FF2B5EF4-FFF2-40B4-BE49-F238E27FC236}">
                <a16:creationId xmlns:a16="http://schemas.microsoft.com/office/drawing/2014/main" id="{D91B2AB0-2201-4563-9330-03E63D659E93}"/>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C28D2338-4948-4E7C-A5B7-3C496F53F6E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Add</a:t>
            </a:r>
            <a:r>
              <a:rPr lang="zh-CN" altLang="en-US" dirty="0"/>
              <a:t> </a:t>
            </a:r>
            <a:r>
              <a:rPr lang="en-US" altLang="zh-CN" dirty="0"/>
              <a:t>security</a:t>
            </a:r>
            <a:endParaRPr lang="zh-CN" altLang="zh-CN" dirty="0"/>
          </a:p>
        </p:txBody>
      </p:sp>
    </p:spTree>
    <p:extLst>
      <p:ext uri="{BB962C8B-B14F-4D97-AF65-F5344CB8AC3E}">
        <p14:creationId xmlns:p14="http://schemas.microsoft.com/office/powerpoint/2010/main" val="2905875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79C5F930-B017-4DE3-A04A-056BE863E57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5C0415F1-9A85-413C-A5EA-47D7A13BB46E}" type="slidenum">
              <a:rPr lang="en-US" altLang="zh-CN" sz="1400" baseline="0" smtClean="0">
                <a:solidFill>
                  <a:schemeClr val="tx1"/>
                </a:solidFill>
              </a:rPr>
              <a:pPr/>
              <a:t>47</a:t>
            </a:fld>
            <a:endParaRPr lang="en-US" altLang="zh-CN" sz="1400" baseline="0">
              <a:solidFill>
                <a:schemeClr val="tx1"/>
              </a:solidFill>
            </a:endParaRPr>
          </a:p>
        </p:txBody>
      </p:sp>
      <p:sp>
        <p:nvSpPr>
          <p:cNvPr id="22531" name="Rectangle 2">
            <a:extLst>
              <a:ext uri="{FF2B5EF4-FFF2-40B4-BE49-F238E27FC236}">
                <a16:creationId xmlns:a16="http://schemas.microsoft.com/office/drawing/2014/main" id="{D91B2AB0-2201-4563-9330-03E63D659E93}"/>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C28D2338-4948-4E7C-A5B7-3C496F53F6E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Add</a:t>
            </a:r>
            <a:r>
              <a:rPr lang="zh-CN" altLang="en-US" dirty="0"/>
              <a:t> </a:t>
            </a:r>
            <a:r>
              <a:rPr lang="en-US" altLang="zh-CN" dirty="0"/>
              <a:t>security</a:t>
            </a:r>
            <a:endParaRPr lang="zh-CN" altLang="zh-CN" dirty="0"/>
          </a:p>
        </p:txBody>
      </p:sp>
    </p:spTree>
    <p:extLst>
      <p:ext uri="{BB962C8B-B14F-4D97-AF65-F5344CB8AC3E}">
        <p14:creationId xmlns:p14="http://schemas.microsoft.com/office/powerpoint/2010/main" val="3190680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752DFB-0CD1-4E79-B2FB-B19260F8E8B7}" type="slidenum">
              <a:rPr lang="zh-CN" altLang="en-US" smtClean="0"/>
              <a:t>57</a:t>
            </a:fld>
            <a:endParaRPr lang="zh-CN" altLang="en-US"/>
          </a:p>
        </p:txBody>
      </p:sp>
    </p:spTree>
    <p:extLst>
      <p:ext uri="{BB962C8B-B14F-4D97-AF65-F5344CB8AC3E}">
        <p14:creationId xmlns:p14="http://schemas.microsoft.com/office/powerpoint/2010/main" val="3259268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752DFB-0CD1-4E79-B2FB-B19260F8E8B7}" type="slidenum">
              <a:rPr lang="zh-CN" altLang="en-US" smtClean="0"/>
              <a:t>58</a:t>
            </a:fld>
            <a:endParaRPr lang="zh-CN" altLang="en-US"/>
          </a:p>
        </p:txBody>
      </p:sp>
    </p:spTree>
    <p:extLst>
      <p:ext uri="{BB962C8B-B14F-4D97-AF65-F5344CB8AC3E}">
        <p14:creationId xmlns:p14="http://schemas.microsoft.com/office/powerpoint/2010/main" val="3102983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59</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3614556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60</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1760740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17735F5-9F0C-48E7-87D1-814E965D4E9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AD4064F-2481-4F83-B292-40F3F334751A}" type="slidenum">
              <a:rPr lang="en-US" altLang="zh-CN" sz="1400" baseline="0" smtClean="0">
                <a:solidFill>
                  <a:schemeClr val="tx1"/>
                </a:solidFill>
              </a:rPr>
              <a:pPr/>
              <a:t>61</a:t>
            </a:fld>
            <a:endParaRPr lang="en-US" altLang="zh-CN" sz="1400" baseline="0">
              <a:solidFill>
                <a:schemeClr val="tx1"/>
              </a:solidFill>
            </a:endParaRPr>
          </a:p>
        </p:txBody>
      </p:sp>
      <p:sp>
        <p:nvSpPr>
          <p:cNvPr id="26627" name="Rectangle 2">
            <a:extLst>
              <a:ext uri="{FF2B5EF4-FFF2-40B4-BE49-F238E27FC236}">
                <a16:creationId xmlns:a16="http://schemas.microsoft.com/office/drawing/2014/main" id="{75D5B853-97F9-453B-B199-620994BE6CAC}"/>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3886905F-514E-4C7E-9D75-17827BD3709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3566771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4</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2009369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17735F5-9F0C-48E7-87D1-814E965D4E9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AD4064F-2481-4F83-B292-40F3F334751A}" type="slidenum">
              <a:rPr lang="en-US" altLang="zh-CN" sz="1400" baseline="0" smtClean="0">
                <a:solidFill>
                  <a:schemeClr val="tx1"/>
                </a:solidFill>
              </a:rPr>
              <a:pPr/>
              <a:t>62</a:t>
            </a:fld>
            <a:endParaRPr lang="en-US" altLang="zh-CN" sz="1400" baseline="0">
              <a:solidFill>
                <a:schemeClr val="tx1"/>
              </a:solidFill>
            </a:endParaRPr>
          </a:p>
        </p:txBody>
      </p:sp>
      <p:sp>
        <p:nvSpPr>
          <p:cNvPr id="26627" name="Rectangle 2">
            <a:extLst>
              <a:ext uri="{FF2B5EF4-FFF2-40B4-BE49-F238E27FC236}">
                <a16:creationId xmlns:a16="http://schemas.microsoft.com/office/drawing/2014/main" id="{75D5B853-97F9-453B-B199-620994BE6CAC}"/>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3886905F-514E-4C7E-9D75-17827BD3709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2664561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17735F5-9F0C-48E7-87D1-814E965D4E9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AD4064F-2481-4F83-B292-40F3F334751A}" type="slidenum">
              <a:rPr lang="en-US" altLang="zh-CN" sz="1400" baseline="0" smtClean="0">
                <a:solidFill>
                  <a:schemeClr val="tx1"/>
                </a:solidFill>
              </a:rPr>
              <a:pPr/>
              <a:t>63</a:t>
            </a:fld>
            <a:endParaRPr lang="en-US" altLang="zh-CN" sz="1400" baseline="0">
              <a:solidFill>
                <a:schemeClr val="tx1"/>
              </a:solidFill>
            </a:endParaRPr>
          </a:p>
        </p:txBody>
      </p:sp>
      <p:sp>
        <p:nvSpPr>
          <p:cNvPr id="26627" name="Rectangle 2">
            <a:extLst>
              <a:ext uri="{FF2B5EF4-FFF2-40B4-BE49-F238E27FC236}">
                <a16:creationId xmlns:a16="http://schemas.microsoft.com/office/drawing/2014/main" id="{75D5B853-97F9-453B-B199-620994BE6CAC}"/>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3886905F-514E-4C7E-9D75-17827BD3709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435429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17735F5-9F0C-48E7-87D1-814E965D4E9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AD4064F-2481-4F83-B292-40F3F334751A}" type="slidenum">
              <a:rPr lang="en-US" altLang="zh-CN" sz="1400" baseline="0" smtClean="0">
                <a:solidFill>
                  <a:schemeClr val="tx1"/>
                </a:solidFill>
              </a:rPr>
              <a:pPr/>
              <a:t>64</a:t>
            </a:fld>
            <a:endParaRPr lang="en-US" altLang="zh-CN" sz="1400" baseline="0">
              <a:solidFill>
                <a:schemeClr val="tx1"/>
              </a:solidFill>
            </a:endParaRPr>
          </a:p>
        </p:txBody>
      </p:sp>
      <p:sp>
        <p:nvSpPr>
          <p:cNvPr id="26627" name="Rectangle 2">
            <a:extLst>
              <a:ext uri="{FF2B5EF4-FFF2-40B4-BE49-F238E27FC236}">
                <a16:creationId xmlns:a16="http://schemas.microsoft.com/office/drawing/2014/main" id="{75D5B853-97F9-453B-B199-620994BE6CAC}"/>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3886905F-514E-4C7E-9D75-17827BD3709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dirty="0"/>
          </a:p>
        </p:txBody>
      </p:sp>
    </p:spTree>
    <p:extLst>
      <p:ext uri="{BB962C8B-B14F-4D97-AF65-F5344CB8AC3E}">
        <p14:creationId xmlns:p14="http://schemas.microsoft.com/office/powerpoint/2010/main" val="6534052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17735F5-9F0C-48E7-87D1-814E965D4E9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AD4064F-2481-4F83-B292-40F3F334751A}" type="slidenum">
              <a:rPr lang="en-US" altLang="zh-CN" sz="1400" baseline="0" smtClean="0">
                <a:solidFill>
                  <a:schemeClr val="tx1"/>
                </a:solidFill>
              </a:rPr>
              <a:pPr/>
              <a:t>65</a:t>
            </a:fld>
            <a:endParaRPr lang="en-US" altLang="zh-CN" sz="1400" baseline="0">
              <a:solidFill>
                <a:schemeClr val="tx1"/>
              </a:solidFill>
            </a:endParaRPr>
          </a:p>
        </p:txBody>
      </p:sp>
      <p:sp>
        <p:nvSpPr>
          <p:cNvPr id="26627" name="Rectangle 2">
            <a:extLst>
              <a:ext uri="{FF2B5EF4-FFF2-40B4-BE49-F238E27FC236}">
                <a16:creationId xmlns:a16="http://schemas.microsoft.com/office/drawing/2014/main" id="{75D5B853-97F9-453B-B199-620994BE6CAC}"/>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3886905F-514E-4C7E-9D75-17827BD3709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3568017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17735F5-9F0C-48E7-87D1-814E965D4E9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AD4064F-2481-4F83-B292-40F3F334751A}" type="slidenum">
              <a:rPr lang="en-US" altLang="zh-CN" sz="1400" baseline="0" smtClean="0">
                <a:solidFill>
                  <a:schemeClr val="tx1"/>
                </a:solidFill>
              </a:rPr>
              <a:pPr/>
              <a:t>66</a:t>
            </a:fld>
            <a:endParaRPr lang="en-US" altLang="zh-CN" sz="1400" baseline="0">
              <a:solidFill>
                <a:schemeClr val="tx1"/>
              </a:solidFill>
            </a:endParaRPr>
          </a:p>
        </p:txBody>
      </p:sp>
      <p:sp>
        <p:nvSpPr>
          <p:cNvPr id="26627" name="Rectangle 2">
            <a:extLst>
              <a:ext uri="{FF2B5EF4-FFF2-40B4-BE49-F238E27FC236}">
                <a16:creationId xmlns:a16="http://schemas.microsoft.com/office/drawing/2014/main" id="{75D5B853-97F9-453B-B199-620994BE6CAC}"/>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3886905F-514E-4C7E-9D75-17827BD3709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2834267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17735F5-9F0C-48E7-87D1-814E965D4E9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AD4064F-2481-4F83-B292-40F3F334751A}" type="slidenum">
              <a:rPr lang="en-US" altLang="zh-CN" sz="1400" baseline="0" smtClean="0">
                <a:solidFill>
                  <a:schemeClr val="tx1"/>
                </a:solidFill>
              </a:rPr>
              <a:pPr/>
              <a:t>67</a:t>
            </a:fld>
            <a:endParaRPr lang="en-US" altLang="zh-CN" sz="1400" baseline="0">
              <a:solidFill>
                <a:schemeClr val="tx1"/>
              </a:solidFill>
            </a:endParaRPr>
          </a:p>
        </p:txBody>
      </p:sp>
      <p:sp>
        <p:nvSpPr>
          <p:cNvPr id="26627" name="Rectangle 2">
            <a:extLst>
              <a:ext uri="{FF2B5EF4-FFF2-40B4-BE49-F238E27FC236}">
                <a16:creationId xmlns:a16="http://schemas.microsoft.com/office/drawing/2014/main" id="{75D5B853-97F9-453B-B199-620994BE6CAC}"/>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3886905F-514E-4C7E-9D75-17827BD3709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1876657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F2B52-02C4-B786-FDB9-16EEA006EF15}"/>
            </a:ext>
          </a:extLst>
        </p:cNvPr>
        <p:cNvGrpSpPr/>
        <p:nvPr/>
      </p:nvGrpSpPr>
      <p:grpSpPr>
        <a:xfrm>
          <a:off x="0" y="0"/>
          <a:ext cx="0" cy="0"/>
          <a:chOff x="0" y="0"/>
          <a:chExt cx="0" cy="0"/>
        </a:xfrm>
      </p:grpSpPr>
      <p:sp>
        <p:nvSpPr>
          <p:cNvPr id="26626" name="Rectangle 7">
            <a:extLst>
              <a:ext uri="{FF2B5EF4-FFF2-40B4-BE49-F238E27FC236}">
                <a16:creationId xmlns:a16="http://schemas.microsoft.com/office/drawing/2014/main" id="{975F2800-C998-4FFB-0371-B9ACCAC8A79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AD4064F-2481-4F83-B292-40F3F334751A}" type="slidenum">
              <a:rPr lang="en-US" altLang="zh-CN" sz="1400" baseline="0" smtClean="0">
                <a:solidFill>
                  <a:schemeClr val="tx1"/>
                </a:solidFill>
              </a:rPr>
              <a:pPr/>
              <a:t>68</a:t>
            </a:fld>
            <a:endParaRPr lang="en-US" altLang="zh-CN" sz="1400" baseline="0">
              <a:solidFill>
                <a:schemeClr val="tx1"/>
              </a:solidFill>
            </a:endParaRPr>
          </a:p>
        </p:txBody>
      </p:sp>
      <p:sp>
        <p:nvSpPr>
          <p:cNvPr id="26627" name="Rectangle 2">
            <a:extLst>
              <a:ext uri="{FF2B5EF4-FFF2-40B4-BE49-F238E27FC236}">
                <a16:creationId xmlns:a16="http://schemas.microsoft.com/office/drawing/2014/main" id="{87BD0930-1D59-96D9-EFB5-515E2EA325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A567141B-66AA-A88E-9928-D29F7B7CC2E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dirty="0"/>
          </a:p>
        </p:txBody>
      </p:sp>
    </p:spTree>
    <p:extLst>
      <p:ext uri="{BB962C8B-B14F-4D97-AF65-F5344CB8AC3E}">
        <p14:creationId xmlns:p14="http://schemas.microsoft.com/office/powerpoint/2010/main" val="647353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17735F5-9F0C-48E7-87D1-814E965D4E9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AD4064F-2481-4F83-B292-40F3F334751A}" type="slidenum">
              <a:rPr lang="en-US" altLang="zh-CN" sz="1400" baseline="0" smtClean="0">
                <a:solidFill>
                  <a:schemeClr val="tx1"/>
                </a:solidFill>
              </a:rPr>
              <a:pPr/>
              <a:t>72</a:t>
            </a:fld>
            <a:endParaRPr lang="en-US" altLang="zh-CN" sz="1400" baseline="0">
              <a:solidFill>
                <a:schemeClr val="tx1"/>
              </a:solidFill>
            </a:endParaRPr>
          </a:p>
        </p:txBody>
      </p:sp>
      <p:sp>
        <p:nvSpPr>
          <p:cNvPr id="26627" name="Rectangle 2">
            <a:extLst>
              <a:ext uri="{FF2B5EF4-FFF2-40B4-BE49-F238E27FC236}">
                <a16:creationId xmlns:a16="http://schemas.microsoft.com/office/drawing/2014/main" id="{75D5B853-97F9-453B-B199-620994BE6CAC}"/>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3886905F-514E-4C7E-9D75-17827BD3709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311790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73</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25226471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76</a:t>
            </a:fld>
            <a:endParaRPr lang="en-US" altLang="zh-CN"/>
          </a:p>
        </p:txBody>
      </p:sp>
    </p:spTree>
    <p:extLst>
      <p:ext uri="{BB962C8B-B14F-4D97-AF65-F5344CB8AC3E}">
        <p14:creationId xmlns:p14="http://schemas.microsoft.com/office/powerpoint/2010/main" val="1167991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5</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dirty="0"/>
          </a:p>
        </p:txBody>
      </p:sp>
    </p:spTree>
    <p:extLst>
      <p:ext uri="{BB962C8B-B14F-4D97-AF65-F5344CB8AC3E}">
        <p14:creationId xmlns:p14="http://schemas.microsoft.com/office/powerpoint/2010/main" val="2899190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does</a:t>
            </a:r>
            <a:r>
              <a:rPr lang="en-US" altLang="zh-CN" baseline="0" dirty="0"/>
              <a:t> The Imitation Game, </a:t>
            </a:r>
            <a:r>
              <a:rPr lang="en-US" altLang="zh-CN" baseline="0" dirty="0" err="1"/>
              <a:t>Engima</a:t>
            </a:r>
            <a:r>
              <a:rPr lang="en-US" altLang="zh-CN" baseline="0" dirty="0"/>
              <a:t>/Bombe, Turing relate to you and this course?!  </a:t>
            </a:r>
          </a:p>
          <a:p>
            <a:r>
              <a:rPr lang="en-US" altLang="zh-CN" baseline="0" dirty="0"/>
              <a:t>Alan Turing thesis in 1936 came up with an abstract model for a CPU that can simulate any algorithm, a Turing Machine.  You will build a CPU and understand it and its organization</a:t>
            </a:r>
          </a:p>
          <a:p>
            <a:endParaRPr lang="en-US" altLang="zh-CN" dirty="0"/>
          </a:p>
          <a:p>
            <a:r>
              <a:rPr lang="en-US" altLang="zh-CN" dirty="0"/>
              <a:t>http://en.wikipedia.org/wiki/Turing_machine</a:t>
            </a:r>
          </a:p>
          <a:p>
            <a:r>
              <a:rPr lang="en-US" altLang="zh-CN" dirty="0"/>
              <a:t>A Turing machine is a hypothetical device that manipulates symbols on a strip of tape according to a table of rules. Despite its simplicity, a Turing machine can be adapted to simulate the logic of any computer algorithm, and is particularly useful in explaining the functions of a CPU inside a computer.</a:t>
            </a:r>
          </a:p>
          <a:p>
            <a:endParaRPr lang="en-US" altLang="zh-CN" dirty="0"/>
          </a:p>
          <a:p>
            <a:r>
              <a:rPr lang="en-US" altLang="zh-CN" dirty="0"/>
              <a:t>Note that every part of the machine (i.e. its state, symbol-collections, and used tape at any given time) and its actions (such as printing, erasing and tape motion) is finite, discrete and distinguishable; it is the unlimited amount of tape and runtime that gives it an unbounded amount of storage space.</a:t>
            </a:r>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77</a:t>
            </a:fld>
            <a:endParaRPr lang="en-US" altLang="zh-CN"/>
          </a:p>
        </p:txBody>
      </p:sp>
    </p:spTree>
    <p:extLst>
      <p:ext uri="{BB962C8B-B14F-4D97-AF65-F5344CB8AC3E}">
        <p14:creationId xmlns:p14="http://schemas.microsoft.com/office/powerpoint/2010/main" val="34797884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http://en.wikipedia.org/wiki/Bombe</a:t>
            </a:r>
          </a:p>
          <a:p>
            <a:r>
              <a:rPr lang="en-US" altLang="zh-CN" dirty="0"/>
              <a:t>How many possible combinations to break an</a:t>
            </a:r>
            <a:r>
              <a:rPr lang="en-US" altLang="zh-CN" baseline="0" dirty="0"/>
              <a:t> Enigma</a:t>
            </a:r>
            <a:r>
              <a:rPr lang="en-US" altLang="zh-CN" dirty="0"/>
              <a:t> cipher text</a:t>
            </a:r>
            <a:r>
              <a:rPr lang="en-US" altLang="zh-CN" baseline="0" dirty="0"/>
              <a:t> (msg encrypted by the Enigma machine)</a:t>
            </a:r>
            <a:r>
              <a:rPr lang="en-US" altLang="zh-CN" dirty="0"/>
              <a:t>?</a:t>
            </a:r>
          </a:p>
          <a:p>
            <a:r>
              <a:rPr lang="en-US" altLang="zh-CN" dirty="0"/>
              <a:t>  Rotors</a:t>
            </a:r>
            <a:r>
              <a:rPr lang="en-US" altLang="zh-CN" baseline="0" dirty="0"/>
              <a:t> x  Rotor </a:t>
            </a:r>
            <a:r>
              <a:rPr lang="en-US" altLang="zh-CN" baseline="0" dirty="0" err="1"/>
              <a:t>posititions</a:t>
            </a:r>
            <a:r>
              <a:rPr lang="en-US" altLang="zh-CN" baseline="0" dirty="0"/>
              <a:t> x plugboard combinations with 10 pairs = 159 quintillion = 1.59 x 10^20 158,962,555,217,826,360,000 </a:t>
            </a:r>
            <a:endParaRPr lang="en-US" altLang="zh-CN" dirty="0"/>
          </a:p>
          <a:p>
            <a:r>
              <a:rPr lang="en-US" altLang="zh-CN" dirty="0"/>
              <a:t>  Rotors (3 of 5 rotors)</a:t>
            </a:r>
            <a:r>
              <a:rPr lang="en-US" altLang="zh-CN" baseline="0" dirty="0"/>
              <a:t>: 5 x 4 x 3 = 60</a:t>
            </a:r>
          </a:p>
          <a:p>
            <a:r>
              <a:rPr lang="en-US" altLang="zh-CN" baseline="0" dirty="0"/>
              <a:t>  Rotor positions: 26 x 26 x 26 = 17,526</a:t>
            </a:r>
          </a:p>
          <a:p>
            <a:r>
              <a:rPr lang="en-US" altLang="zh-CN" dirty="0"/>
              <a:t>  plugboard: 26! / (6!10!2^10)</a:t>
            </a:r>
          </a:p>
          <a:p>
            <a:endParaRPr lang="en-US" altLang="zh-CN" dirty="0"/>
          </a:p>
          <a:p>
            <a:r>
              <a:rPr lang="en-US" altLang="zh-CN" dirty="0" err="1"/>
              <a:t>Numberphile</a:t>
            </a:r>
            <a:r>
              <a:rPr lang="en-US" altLang="zh-CN" dirty="0"/>
              <a:t> on Enigma/Bombe</a:t>
            </a:r>
          </a:p>
          <a:p>
            <a:r>
              <a:rPr lang="en-US" altLang="zh-CN" dirty="0"/>
              <a:t>For those who want to learn more about the mechanism of the Bombe and how it exploited the flaw in the Enigma, </a:t>
            </a:r>
            <a:r>
              <a:rPr lang="en-US" altLang="zh-CN" dirty="0" err="1"/>
              <a:t>Numberphile</a:t>
            </a:r>
            <a:r>
              <a:rPr lang="en-US" altLang="zh-CN" dirty="0"/>
              <a:t> has recently done an excellent episode on it. Enjoy!</a:t>
            </a:r>
          </a:p>
          <a:p>
            <a:endParaRPr lang="en-US" altLang="zh-CN" dirty="0"/>
          </a:p>
          <a:p>
            <a:r>
              <a:rPr lang="en-US" altLang="zh-CN" dirty="0"/>
              <a:t>Flaw in the Enigma: http://www.youtube.com/watch?v=V4V2bpZlqx8</a:t>
            </a:r>
          </a:p>
          <a:p>
            <a:r>
              <a:rPr lang="en-US" altLang="zh-CN" dirty="0"/>
              <a:t>Previous episode on Enigma: http://www.youtube.com/watch?v=G2_Q9FoD-oQ</a:t>
            </a:r>
          </a:p>
          <a:p>
            <a:endParaRPr lang="en-US" altLang="zh-CN" dirty="0"/>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78</a:t>
            </a:fld>
            <a:endParaRPr lang="en-US" altLang="zh-CN"/>
          </a:p>
        </p:txBody>
      </p:sp>
    </p:spTree>
    <p:extLst>
      <p:ext uri="{BB962C8B-B14F-4D97-AF65-F5344CB8AC3E}">
        <p14:creationId xmlns:p14="http://schemas.microsoft.com/office/powerpoint/2010/main" val="29711033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79</a:t>
            </a:fld>
            <a:endParaRPr lang="en-US" altLang="zh-CN"/>
          </a:p>
        </p:txBody>
      </p:sp>
    </p:spTree>
    <p:extLst>
      <p:ext uri="{BB962C8B-B14F-4D97-AF65-F5344CB8AC3E}">
        <p14:creationId xmlns:p14="http://schemas.microsoft.com/office/powerpoint/2010/main" val="1702851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80</a:t>
            </a:fld>
            <a:endParaRPr lang="en-US" altLang="zh-CN"/>
          </a:p>
        </p:txBody>
      </p:sp>
    </p:spTree>
    <p:extLst>
      <p:ext uri="{BB962C8B-B14F-4D97-AF65-F5344CB8AC3E}">
        <p14:creationId xmlns:p14="http://schemas.microsoft.com/office/powerpoint/2010/main" val="16863981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42CF4E5C-6B3E-4063-BD34-CE0F48369076}" type="slidenum">
              <a:rPr lang="en-US" altLang="zh-CN" smtClean="0"/>
              <a:pPr>
                <a:defRPr/>
              </a:pPr>
              <a:t>81</a:t>
            </a:fld>
            <a:endParaRPr lang="en-US" altLang="zh-CN"/>
          </a:p>
        </p:txBody>
      </p:sp>
    </p:spTree>
    <p:extLst>
      <p:ext uri="{BB962C8B-B14F-4D97-AF65-F5344CB8AC3E}">
        <p14:creationId xmlns:p14="http://schemas.microsoft.com/office/powerpoint/2010/main" val="31289355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83</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4139373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85</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4092141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86</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318444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6</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dirty="0"/>
          </a:p>
        </p:txBody>
      </p:sp>
    </p:spTree>
    <p:extLst>
      <p:ext uri="{BB962C8B-B14F-4D97-AF65-F5344CB8AC3E}">
        <p14:creationId xmlns:p14="http://schemas.microsoft.com/office/powerpoint/2010/main" val="4271416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7</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dirty="0"/>
          </a:p>
        </p:txBody>
      </p:sp>
    </p:spTree>
    <p:extLst>
      <p:ext uri="{BB962C8B-B14F-4D97-AF65-F5344CB8AC3E}">
        <p14:creationId xmlns:p14="http://schemas.microsoft.com/office/powerpoint/2010/main" val="480592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8</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dirty="0"/>
          </a:p>
        </p:txBody>
      </p:sp>
    </p:spTree>
    <p:extLst>
      <p:ext uri="{BB962C8B-B14F-4D97-AF65-F5344CB8AC3E}">
        <p14:creationId xmlns:p14="http://schemas.microsoft.com/office/powerpoint/2010/main" val="145946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9</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dirty="0"/>
          </a:p>
        </p:txBody>
      </p:sp>
    </p:spTree>
    <p:extLst>
      <p:ext uri="{BB962C8B-B14F-4D97-AF65-F5344CB8AC3E}">
        <p14:creationId xmlns:p14="http://schemas.microsoft.com/office/powerpoint/2010/main" val="770950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Text Box 17">
            <a:extLst>
              <a:ext uri="{FF2B5EF4-FFF2-40B4-BE49-F238E27FC236}">
                <a16:creationId xmlns:a16="http://schemas.microsoft.com/office/drawing/2014/main" id="{B4AC0CC2-FA9A-4D3B-84C2-3DC3DA8EB6C1}"/>
              </a:ext>
            </a:extLst>
          </p:cNvPr>
          <p:cNvSpPr txBox="1">
            <a:spLocks noChangeArrowheads="1"/>
          </p:cNvSpPr>
          <p:nvPr userDrawn="1"/>
        </p:nvSpPr>
        <p:spPr bwMode="auto">
          <a:xfrm>
            <a:off x="904875" y="2179638"/>
            <a:ext cx="7772400" cy="579437"/>
          </a:xfrm>
          <a:prstGeom prst="rect">
            <a:avLst/>
          </a:prstGeom>
          <a:noFill/>
          <a:ln>
            <a:noFill/>
          </a:ln>
          <a:effectLst/>
        </p:spPr>
        <p:txBody>
          <a:bodyPr>
            <a:spAutoFit/>
          </a:bodyPr>
          <a:lstStyle>
            <a:lvl1pPr>
              <a:defRPr sz="2800" baseline="-25000">
                <a:solidFill>
                  <a:schemeClr val="accent2"/>
                </a:solidFill>
                <a:latin typeface="Times New Roman" pitchFamily="18" charset="0"/>
              </a:defRPr>
            </a:lvl1pPr>
            <a:lvl2pPr marL="742950" indent="-285750">
              <a:defRPr sz="2800" baseline="-25000">
                <a:solidFill>
                  <a:schemeClr val="accent2"/>
                </a:solidFill>
                <a:latin typeface="Times New Roman" pitchFamily="18" charset="0"/>
              </a:defRPr>
            </a:lvl2pPr>
            <a:lvl3pPr marL="1143000" indent="-228600">
              <a:defRPr sz="2800" baseline="-25000">
                <a:solidFill>
                  <a:schemeClr val="accent2"/>
                </a:solidFill>
                <a:latin typeface="Times New Roman" pitchFamily="18" charset="0"/>
              </a:defRPr>
            </a:lvl3pPr>
            <a:lvl4pPr marL="1600200" indent="-228600">
              <a:defRPr sz="2800" baseline="-25000">
                <a:solidFill>
                  <a:schemeClr val="accent2"/>
                </a:solidFill>
                <a:latin typeface="Times New Roman" pitchFamily="18" charset="0"/>
              </a:defRPr>
            </a:lvl4pPr>
            <a:lvl5pPr marL="2057400" indent="-228600">
              <a:defRPr sz="2800" baseline="-25000">
                <a:solidFill>
                  <a:schemeClr val="accent2"/>
                </a:solidFill>
                <a:latin typeface="Times New Roman" pitchFamily="18" charset="0"/>
              </a:defRPr>
            </a:lvl5pPr>
            <a:lvl6pPr marL="25146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6pPr>
            <a:lvl7pPr marL="29718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7pPr>
            <a:lvl8pPr marL="34290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8pPr>
            <a:lvl9pPr marL="38862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9pPr>
          </a:lstStyle>
          <a:p>
            <a:pPr algn="ctr">
              <a:spcBef>
                <a:spcPct val="50000"/>
              </a:spcBef>
              <a:buFont typeface="Wingdings" panose="05000000000000000000" pitchFamily="2" charset="2"/>
              <a:buNone/>
              <a:defRPr/>
            </a:pPr>
            <a:r>
              <a:rPr lang="en-US" altLang="zh-CN" sz="3200" b="1" baseline="0" dirty="0">
                <a:solidFill>
                  <a:schemeClr val="tx1"/>
                </a:solidFill>
                <a:latin typeface="Arial" panose="020B0604020202020204" pitchFamily="34" charset="0"/>
                <a:ea typeface="宋体" pitchFamily="2" charset="-122"/>
                <a:cs typeface="Arial" panose="020B0604020202020204" pitchFamily="34" charset="0"/>
              </a:rPr>
              <a:t>System I</a:t>
            </a:r>
          </a:p>
        </p:txBody>
      </p:sp>
    </p:spTree>
    <p:extLst>
      <p:ext uri="{BB962C8B-B14F-4D97-AF65-F5344CB8AC3E}">
        <p14:creationId xmlns:p14="http://schemas.microsoft.com/office/powerpoint/2010/main" val="123289791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id="{23058079-81D8-49D2-A9B7-2A8831F5DF93}"/>
              </a:ext>
            </a:extLst>
          </p:cNvPr>
          <p:cNvSpPr>
            <a:spLocks noGrp="1"/>
          </p:cNvSpPr>
          <p:nvPr>
            <p:ph type="sldNum" sz="quarter" idx="10"/>
          </p:nvPr>
        </p:nvSpPr>
        <p:spPr/>
        <p:txBody>
          <a:bodyPr/>
          <a:lstStyle>
            <a:lvl1pPr>
              <a:defRPr/>
            </a:lvl1pPr>
          </a:lstStyle>
          <a:p>
            <a:pPr algn="r">
              <a:defRPr/>
            </a:pPr>
            <a:fld id="{5A902294-280B-4BB2-BE42-C36442AC5065}" type="slidenum">
              <a:rPr lang="en-US" altLang="zh-CN" smtClean="0"/>
              <a:pPr algn="r">
                <a:defRPr/>
              </a:pPr>
              <a:t>‹#›</a:t>
            </a:fld>
            <a:endParaRPr lang="en-US" altLang="zh-CN" dirty="0"/>
          </a:p>
        </p:txBody>
      </p:sp>
    </p:spTree>
    <p:extLst>
      <p:ext uri="{BB962C8B-B14F-4D97-AF65-F5344CB8AC3E}">
        <p14:creationId xmlns:p14="http://schemas.microsoft.com/office/powerpoint/2010/main" val="73012695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8438" y="0"/>
            <a:ext cx="1943100" cy="63420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15963" y="0"/>
            <a:ext cx="5680075" cy="63420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id="{6CA40709-24A8-4029-973E-019994191B00}"/>
              </a:ext>
            </a:extLst>
          </p:cNvPr>
          <p:cNvSpPr>
            <a:spLocks noGrp="1"/>
          </p:cNvSpPr>
          <p:nvPr>
            <p:ph type="sldNum" sz="quarter" idx="10"/>
          </p:nvPr>
        </p:nvSpPr>
        <p:spPr/>
        <p:txBody>
          <a:bodyPr/>
          <a:lstStyle>
            <a:lvl1pPr>
              <a:defRPr/>
            </a:lvl1pPr>
          </a:lstStyle>
          <a:p>
            <a:pPr algn="r">
              <a:defRPr/>
            </a:pPr>
            <a:fld id="{935A2145-984E-411F-8B86-950510F6A25D}" type="slidenum">
              <a:rPr lang="en-US" altLang="zh-CN" smtClean="0"/>
              <a:pPr algn="r">
                <a:defRPr/>
              </a:pPr>
              <a:t>‹#›</a:t>
            </a:fld>
            <a:endParaRPr lang="en-US" altLang="zh-CN" dirty="0"/>
          </a:p>
        </p:txBody>
      </p:sp>
    </p:spTree>
    <p:extLst>
      <p:ext uri="{BB962C8B-B14F-4D97-AF65-F5344CB8AC3E}">
        <p14:creationId xmlns:p14="http://schemas.microsoft.com/office/powerpoint/2010/main" val="96092048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F793A-AAD2-477E-953C-15FCCF012F62}"/>
              </a:ext>
            </a:extLst>
          </p:cNvPr>
          <p:cNvSpPr>
            <a:spLocks noGrp="1"/>
          </p:cNvSpPr>
          <p:nvPr>
            <p:ph type="title" hasCustomPrompt="1"/>
          </p:nvPr>
        </p:nvSpPr>
        <p:spPr>
          <a:xfrm>
            <a:off x="104362" y="1"/>
            <a:ext cx="9039638" cy="681036"/>
          </a:xfrm>
        </p:spPr>
        <p:txBody>
          <a:bodyPr/>
          <a:lstStyle>
            <a:lvl1pPr>
              <a:defRPr>
                <a:solidFill>
                  <a:srgbClr val="002060"/>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1DCDC555-C1C1-4B03-97EF-642A60AEE7EE}"/>
              </a:ext>
            </a:extLst>
          </p:cNvPr>
          <p:cNvSpPr>
            <a:spLocks noGrp="1"/>
          </p:cNvSpPr>
          <p:nvPr>
            <p:ph type="dt" sz="half" idx="10"/>
          </p:nvPr>
        </p:nvSpPr>
        <p:spPr/>
        <p:txBody>
          <a:bodyPr/>
          <a:lstStyle/>
          <a:p>
            <a:fld id="{89B6F604-EA9B-7845-935D-DFB9B7F1B410}" type="datetimeFigureOut">
              <a:rPr lang="en-US" smtClean="0"/>
              <a:t>2/17/2025</a:t>
            </a:fld>
            <a:endParaRPr lang="en-US"/>
          </a:p>
        </p:txBody>
      </p:sp>
      <p:sp>
        <p:nvSpPr>
          <p:cNvPr id="5" name="Footer Placeholder 4">
            <a:extLst>
              <a:ext uri="{FF2B5EF4-FFF2-40B4-BE49-F238E27FC236}">
                <a16:creationId xmlns:a16="http://schemas.microsoft.com/office/drawing/2014/main" id="{FFA0C148-EB2E-4787-AE69-16BA095E5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CCA55-C1BF-4D49-A9D4-9CE114BD6E2F}"/>
              </a:ext>
            </a:extLst>
          </p:cNvPr>
          <p:cNvSpPr>
            <a:spLocks noGrp="1"/>
          </p:cNvSpPr>
          <p:nvPr>
            <p:ph type="sldNum" sz="quarter" idx="12"/>
          </p:nvPr>
        </p:nvSpPr>
        <p:spPr/>
        <p:txBody>
          <a:bodyPr/>
          <a:lstStyle/>
          <a:p>
            <a:fld id="{D5AF00C8-E1D2-8C49-A6C6-6CEB2B793745}" type="slidenum">
              <a:rPr lang="en-US" smtClean="0"/>
              <a:t>‹#›</a:t>
            </a:fld>
            <a:endParaRPr lang="en-US"/>
          </a:p>
        </p:txBody>
      </p:sp>
    </p:spTree>
    <p:extLst>
      <p:ext uri="{BB962C8B-B14F-4D97-AF65-F5344CB8AC3E}">
        <p14:creationId xmlns:p14="http://schemas.microsoft.com/office/powerpoint/2010/main" val="3297310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5733B-75B6-7842-AC31-0212B67DA930}"/>
              </a:ext>
            </a:extLst>
          </p:cNvPr>
          <p:cNvSpPr>
            <a:spLocks noGrp="1"/>
          </p:cNvSpPr>
          <p:nvPr>
            <p:ph type="ctrTitle"/>
          </p:nvPr>
        </p:nvSpPr>
        <p:spPr>
          <a:xfrm>
            <a:off x="1143000" y="1122363"/>
            <a:ext cx="6858000" cy="2387600"/>
          </a:xfrm>
        </p:spPr>
        <p:txBody>
          <a:bodyPr anchor="b"/>
          <a:lstStyle>
            <a:lvl1pPr algn="ctr">
              <a:defRPr sz="45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34556647-2F35-B742-8E0E-BFE0AC48EF5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866D404-75C2-9B40-8765-80DE06D62B84}"/>
              </a:ext>
            </a:extLst>
          </p:cNvPr>
          <p:cNvSpPr>
            <a:spLocks noGrp="1"/>
          </p:cNvSpPr>
          <p:nvPr>
            <p:ph type="dt" sz="half" idx="10"/>
          </p:nvPr>
        </p:nvSpPr>
        <p:spPr/>
        <p:txBody>
          <a:bodyPr/>
          <a:lstStyle/>
          <a:p>
            <a:fld id="{3814BCDA-70AA-5F4B-9B0F-AE8822A2C08F}" type="datetimeFigureOut">
              <a:rPr kumimoji="1" lang="zh-CN" altLang="en-US" smtClean="0"/>
              <a:t>2025/2/17</a:t>
            </a:fld>
            <a:endParaRPr kumimoji="1" lang="zh-CN" altLang="en-US"/>
          </a:p>
        </p:txBody>
      </p:sp>
      <p:sp>
        <p:nvSpPr>
          <p:cNvPr id="5" name="页脚占位符 4">
            <a:extLst>
              <a:ext uri="{FF2B5EF4-FFF2-40B4-BE49-F238E27FC236}">
                <a16:creationId xmlns:a16="http://schemas.microsoft.com/office/drawing/2014/main" id="{EA71E9B3-436C-9A46-8173-90BE1C77FE3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E2E38D0-9395-8142-986E-16654EDA2E03}"/>
              </a:ext>
            </a:extLst>
          </p:cNvPr>
          <p:cNvSpPr>
            <a:spLocks noGrp="1"/>
          </p:cNvSpPr>
          <p:nvPr>
            <p:ph type="sldNum" sz="quarter" idx="12"/>
          </p:nvPr>
        </p:nvSpPr>
        <p:spPr/>
        <p:txBody>
          <a:bodyPr/>
          <a:lstStyle/>
          <a:p>
            <a:fld id="{2229A36D-EF19-C44C-BE8E-CA6185D0A35E}" type="slidenum">
              <a:rPr kumimoji="1" lang="zh-CN" altLang="en-US" smtClean="0"/>
              <a:t>‹#›</a:t>
            </a:fld>
            <a:endParaRPr kumimoji="1" lang="zh-CN" altLang="en-US"/>
          </a:p>
        </p:txBody>
      </p:sp>
    </p:spTree>
    <p:extLst>
      <p:ext uri="{BB962C8B-B14F-4D97-AF65-F5344CB8AC3E}">
        <p14:creationId xmlns:p14="http://schemas.microsoft.com/office/powerpoint/2010/main" val="3830345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8E675-38FD-4C38-8923-78F78D73E33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398DADC-BD0B-4F9B-8202-CCF01EFC72A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7B060FE-FBC1-47C1-A90C-EB3ECE07F17E}"/>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2025/2/17</a:t>
            </a:fld>
            <a:endParaRPr lang="zh-CN" altLang="en-US"/>
          </a:p>
        </p:txBody>
      </p:sp>
      <p:sp>
        <p:nvSpPr>
          <p:cNvPr id="5" name="页脚占位符 4">
            <a:extLst>
              <a:ext uri="{FF2B5EF4-FFF2-40B4-BE49-F238E27FC236}">
                <a16:creationId xmlns:a16="http://schemas.microsoft.com/office/drawing/2014/main" id="{386A27B1-1AE8-4586-A18A-F907BF255D5D}"/>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1F0C7CC-7F64-486D-8F47-D878E65826AB}"/>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t>‹#›</a:t>
            </a:fld>
            <a:endParaRPr lang="zh-CN" altLang="en-US" dirty="0"/>
          </a:p>
        </p:txBody>
      </p:sp>
    </p:spTree>
    <p:extLst>
      <p:ext uri="{BB962C8B-B14F-4D97-AF65-F5344CB8AC3E}">
        <p14:creationId xmlns:p14="http://schemas.microsoft.com/office/powerpoint/2010/main" val="3522268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2FAE3-6FB6-4F58-8536-398537E0A0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70A5B2-DDE6-41E6-8B17-D6E64113B7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951D3C-69C6-404F-BE80-808671EAD291}"/>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2025/2/17</a:t>
            </a:fld>
            <a:endParaRPr lang="zh-CN" altLang="en-US"/>
          </a:p>
        </p:txBody>
      </p:sp>
      <p:sp>
        <p:nvSpPr>
          <p:cNvPr id="5" name="页脚占位符 4">
            <a:extLst>
              <a:ext uri="{FF2B5EF4-FFF2-40B4-BE49-F238E27FC236}">
                <a16:creationId xmlns:a16="http://schemas.microsoft.com/office/drawing/2014/main" id="{8218F3B8-95B0-4CFB-B573-405DF8E06D97}"/>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B4B87D4-7C87-455E-BDAC-567E7CB8BE98}"/>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t>‹#›</a:t>
            </a:fld>
            <a:endParaRPr lang="zh-CN" altLang="en-US" dirty="0"/>
          </a:p>
        </p:txBody>
      </p:sp>
    </p:spTree>
    <p:extLst>
      <p:ext uri="{BB962C8B-B14F-4D97-AF65-F5344CB8AC3E}">
        <p14:creationId xmlns:p14="http://schemas.microsoft.com/office/powerpoint/2010/main" val="118067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AE263-502E-4E54-989D-08194D6E88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58B33FA-2B2E-423D-B832-FB42AC6E148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90394C-5827-4AC9-AA4C-DCC5FEC49F73}"/>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2025/2/17</a:t>
            </a:fld>
            <a:endParaRPr lang="zh-CN" altLang="en-US"/>
          </a:p>
        </p:txBody>
      </p:sp>
      <p:sp>
        <p:nvSpPr>
          <p:cNvPr id="5" name="页脚占位符 4">
            <a:extLst>
              <a:ext uri="{FF2B5EF4-FFF2-40B4-BE49-F238E27FC236}">
                <a16:creationId xmlns:a16="http://schemas.microsoft.com/office/drawing/2014/main" id="{2CAFDF3F-264A-4853-BAA2-F0AD523DFA1A}"/>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71B31CB-51D4-42E8-A87C-1BC61B72694A}"/>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t>‹#›</a:t>
            </a:fld>
            <a:endParaRPr lang="zh-CN" altLang="en-US" dirty="0"/>
          </a:p>
        </p:txBody>
      </p:sp>
    </p:spTree>
    <p:extLst>
      <p:ext uri="{BB962C8B-B14F-4D97-AF65-F5344CB8AC3E}">
        <p14:creationId xmlns:p14="http://schemas.microsoft.com/office/powerpoint/2010/main" val="2915660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E0270-AC73-4081-A887-61195879FB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6A7858-F7B3-493A-B46C-C669ACE206B0}"/>
              </a:ext>
            </a:extLst>
          </p:cNvPr>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4F9F14-49CE-4035-A5BC-15C2E79BDA68}"/>
              </a:ext>
            </a:extLst>
          </p:cNvPr>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3968D70-74B7-4FA7-89E6-7F839D0EAF59}"/>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2025/2/17</a:t>
            </a:fld>
            <a:endParaRPr lang="zh-CN" altLang="en-US"/>
          </a:p>
        </p:txBody>
      </p:sp>
      <p:sp>
        <p:nvSpPr>
          <p:cNvPr id="6" name="页脚占位符 5">
            <a:extLst>
              <a:ext uri="{FF2B5EF4-FFF2-40B4-BE49-F238E27FC236}">
                <a16:creationId xmlns:a16="http://schemas.microsoft.com/office/drawing/2014/main" id="{489AF541-618B-4046-A238-70D416963282}"/>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3B5D6C5-6BF7-42E3-8A71-8F0084BD435A}"/>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t>‹#›</a:t>
            </a:fld>
            <a:endParaRPr lang="zh-CN" altLang="en-US" dirty="0"/>
          </a:p>
        </p:txBody>
      </p:sp>
    </p:spTree>
    <p:extLst>
      <p:ext uri="{BB962C8B-B14F-4D97-AF65-F5344CB8AC3E}">
        <p14:creationId xmlns:p14="http://schemas.microsoft.com/office/powerpoint/2010/main" val="4263106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2E032-186F-4A23-9D3F-49301458779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A66C0-3B7D-46A5-A11F-3B6C711337A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A8C1A9-FD3F-4BF8-8BA0-A59F59C7BAD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843BBC-491E-4ED1-9017-CDCF049339A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35C63F1-62D9-458F-A5D1-9A201DC7FF1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BEAED41-6E78-456A-A54A-B620F60D36B8}"/>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2025/2/17</a:t>
            </a:fld>
            <a:endParaRPr lang="zh-CN" altLang="en-US"/>
          </a:p>
        </p:txBody>
      </p:sp>
      <p:sp>
        <p:nvSpPr>
          <p:cNvPr id="8" name="页脚占位符 7">
            <a:extLst>
              <a:ext uri="{FF2B5EF4-FFF2-40B4-BE49-F238E27FC236}">
                <a16:creationId xmlns:a16="http://schemas.microsoft.com/office/drawing/2014/main" id="{9D62FC7C-237A-4234-933C-63522ACBE843}"/>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568B5FEE-4005-495E-9808-061011C76502}"/>
              </a:ext>
            </a:extLst>
          </p:cNvPr>
          <p:cNvSpPr>
            <a:spLocks noGrp="1"/>
          </p:cNvSpPr>
          <p:nvPr>
            <p:ph type="sldNum" sz="quarter" idx="12"/>
          </p:nvPr>
        </p:nvSpPr>
        <p:spPr>
          <a:xfrm>
            <a:off x="6457950" y="6356350"/>
            <a:ext cx="2057400" cy="365125"/>
          </a:xfrm>
          <a:prstGeom prst="rect">
            <a:avLst/>
          </a:prstGeom>
        </p:spPr>
        <p:txBody>
          <a:bodyPr/>
          <a:lstStyle/>
          <a:p>
            <a:fld id="{54E93C33-DED9-4C96-BA29-EF213504BB73}" type="slidenum">
              <a:rPr lang="zh-CN" altLang="en-US" smtClean="0"/>
              <a:t>‹#›</a:t>
            </a:fld>
            <a:endParaRPr lang="zh-CN" altLang="en-US"/>
          </a:p>
        </p:txBody>
      </p:sp>
    </p:spTree>
    <p:extLst>
      <p:ext uri="{BB962C8B-B14F-4D97-AF65-F5344CB8AC3E}">
        <p14:creationId xmlns:p14="http://schemas.microsoft.com/office/powerpoint/2010/main" val="3776032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C583E-58A1-4BDF-9371-B80ED7769C9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E937C11-677C-4653-92B5-3FB2B39C97AB}"/>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2025/2/17</a:t>
            </a:fld>
            <a:endParaRPr lang="zh-CN" altLang="en-US"/>
          </a:p>
        </p:txBody>
      </p:sp>
      <p:sp>
        <p:nvSpPr>
          <p:cNvPr id="4" name="页脚占位符 3">
            <a:extLst>
              <a:ext uri="{FF2B5EF4-FFF2-40B4-BE49-F238E27FC236}">
                <a16:creationId xmlns:a16="http://schemas.microsoft.com/office/drawing/2014/main" id="{E2C53CC3-A8C8-4C13-8A55-4F003A579560}"/>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6800F1E3-9333-47DD-8100-C03AA7E5F1C6}"/>
              </a:ext>
            </a:extLst>
          </p:cNvPr>
          <p:cNvSpPr>
            <a:spLocks noGrp="1"/>
          </p:cNvSpPr>
          <p:nvPr>
            <p:ph type="sldNum" sz="quarter" idx="12"/>
          </p:nvPr>
        </p:nvSpPr>
        <p:spPr>
          <a:xfrm>
            <a:off x="6457950" y="6356350"/>
            <a:ext cx="2057400" cy="365125"/>
          </a:xfrm>
          <a:prstGeom prst="rect">
            <a:avLst/>
          </a:prstGeom>
        </p:spPr>
        <p:txBody>
          <a:bodyPr/>
          <a:lstStyle/>
          <a:p>
            <a:pPr algn="r"/>
            <a:fld id="{54E93C33-DED9-4C96-BA29-EF213504BB73}" type="slidenum">
              <a:rPr lang="zh-CN" altLang="en-US" smtClean="0"/>
              <a:pPr algn="r"/>
              <a:t>‹#›</a:t>
            </a:fld>
            <a:endParaRPr lang="zh-CN" altLang="en-US" dirty="0"/>
          </a:p>
        </p:txBody>
      </p:sp>
    </p:spTree>
    <p:extLst>
      <p:ext uri="{BB962C8B-B14F-4D97-AF65-F5344CB8AC3E}">
        <p14:creationId xmlns:p14="http://schemas.microsoft.com/office/powerpoint/2010/main" val="1182999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9138" y="72190"/>
            <a:ext cx="7772400" cy="1020763"/>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id="{B5597E73-86E2-405E-98D4-12098AD5E0B3}"/>
              </a:ext>
            </a:extLst>
          </p:cNvPr>
          <p:cNvSpPr>
            <a:spLocks noGrp="1"/>
          </p:cNvSpPr>
          <p:nvPr>
            <p:ph type="sldNum" sz="quarter" idx="10"/>
          </p:nvPr>
        </p:nvSpPr>
        <p:spPr/>
        <p:txBody>
          <a:bodyPr/>
          <a:lstStyle>
            <a:lvl1pPr>
              <a:defRPr/>
            </a:lvl1pPr>
          </a:lstStyle>
          <a:p>
            <a:pPr algn="r">
              <a:defRPr/>
            </a:pPr>
            <a:fld id="{3B6FB2BE-B824-4B57-AD79-F2D5C092DDE0}" type="slidenum">
              <a:rPr lang="en-US" altLang="zh-CN" smtClean="0"/>
              <a:pPr algn="r">
                <a:defRPr/>
              </a:pPr>
              <a:t>‹#›</a:t>
            </a:fld>
            <a:endParaRPr lang="en-US" altLang="zh-CN" dirty="0"/>
          </a:p>
        </p:txBody>
      </p:sp>
    </p:spTree>
    <p:extLst>
      <p:ext uri="{BB962C8B-B14F-4D97-AF65-F5344CB8AC3E}">
        <p14:creationId xmlns:p14="http://schemas.microsoft.com/office/powerpoint/2010/main" val="90529460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B73B7C-C2A6-4979-8C3F-B5A497D24AC5}"/>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2025/2/17</a:t>
            </a:fld>
            <a:endParaRPr lang="zh-CN" altLang="en-US"/>
          </a:p>
        </p:txBody>
      </p:sp>
      <p:sp>
        <p:nvSpPr>
          <p:cNvPr id="3" name="页脚占位符 2">
            <a:extLst>
              <a:ext uri="{FF2B5EF4-FFF2-40B4-BE49-F238E27FC236}">
                <a16:creationId xmlns:a16="http://schemas.microsoft.com/office/drawing/2014/main" id="{C3B806B8-F4C4-47B5-B960-09BA650A5FE3}"/>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12D5412-C6C0-487E-9940-02C51C3CFA1E}"/>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t>‹#›</a:t>
            </a:fld>
            <a:endParaRPr lang="zh-CN" altLang="en-US" dirty="0"/>
          </a:p>
        </p:txBody>
      </p:sp>
    </p:spTree>
    <p:extLst>
      <p:ext uri="{BB962C8B-B14F-4D97-AF65-F5344CB8AC3E}">
        <p14:creationId xmlns:p14="http://schemas.microsoft.com/office/powerpoint/2010/main" val="869864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DB3D5-558F-42A3-8E5F-62AE296C035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46740D-6489-44C4-95B8-80456DE4AC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FEFBC4-4073-436F-AD26-6B0035D0C9E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1DCF353-87A9-4425-95F8-024BBFE66207}"/>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2025/2/17</a:t>
            </a:fld>
            <a:endParaRPr lang="zh-CN" altLang="en-US"/>
          </a:p>
        </p:txBody>
      </p:sp>
      <p:sp>
        <p:nvSpPr>
          <p:cNvPr id="6" name="页脚占位符 5">
            <a:extLst>
              <a:ext uri="{FF2B5EF4-FFF2-40B4-BE49-F238E27FC236}">
                <a16:creationId xmlns:a16="http://schemas.microsoft.com/office/drawing/2014/main" id="{052901C1-4CB5-498D-B4A6-C2CB0E6CD034}"/>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02EF70E-CB80-4A6C-B58E-64349BB1EA10}"/>
              </a:ext>
            </a:extLst>
          </p:cNvPr>
          <p:cNvSpPr>
            <a:spLocks noGrp="1"/>
          </p:cNvSpPr>
          <p:nvPr>
            <p:ph type="sldNum" sz="quarter" idx="12"/>
          </p:nvPr>
        </p:nvSpPr>
        <p:spPr>
          <a:xfrm>
            <a:off x="6457950" y="6356350"/>
            <a:ext cx="2057400" cy="365125"/>
          </a:xfrm>
          <a:prstGeom prst="rect">
            <a:avLst/>
          </a:prstGeom>
        </p:spPr>
        <p:txBody>
          <a:bodyPr/>
          <a:lstStyle/>
          <a:p>
            <a:pPr algn="r"/>
            <a:fld id="{54E93C33-DED9-4C96-BA29-EF213504BB73}" type="slidenum">
              <a:rPr lang="zh-CN" altLang="en-US" smtClean="0"/>
              <a:pPr algn="r"/>
              <a:t>‹#›</a:t>
            </a:fld>
            <a:endParaRPr lang="zh-CN" altLang="en-US" dirty="0"/>
          </a:p>
        </p:txBody>
      </p:sp>
    </p:spTree>
    <p:extLst>
      <p:ext uri="{BB962C8B-B14F-4D97-AF65-F5344CB8AC3E}">
        <p14:creationId xmlns:p14="http://schemas.microsoft.com/office/powerpoint/2010/main" val="2403372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BFE06-57B5-40BA-AD4A-970209D5AB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A16286-958D-4B15-95F4-DED9971301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1D99DB7-B390-46B9-84E2-D2F81F73AB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C9B92A2-22D8-4BA7-A5C5-E701BCFFE4E1}"/>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2025/2/17</a:t>
            </a:fld>
            <a:endParaRPr lang="zh-CN" altLang="en-US"/>
          </a:p>
        </p:txBody>
      </p:sp>
      <p:sp>
        <p:nvSpPr>
          <p:cNvPr id="6" name="页脚占位符 5">
            <a:extLst>
              <a:ext uri="{FF2B5EF4-FFF2-40B4-BE49-F238E27FC236}">
                <a16:creationId xmlns:a16="http://schemas.microsoft.com/office/drawing/2014/main" id="{D59D3CCC-6FC4-4317-8570-7B200EEBFAFD}"/>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319B97E-696B-4472-8DB8-9AAA5588262C}"/>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t>‹#›</a:t>
            </a:fld>
            <a:endParaRPr lang="zh-CN" altLang="en-US" dirty="0"/>
          </a:p>
        </p:txBody>
      </p:sp>
    </p:spTree>
    <p:extLst>
      <p:ext uri="{BB962C8B-B14F-4D97-AF65-F5344CB8AC3E}">
        <p14:creationId xmlns:p14="http://schemas.microsoft.com/office/powerpoint/2010/main" val="28705778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4049B-D3B5-4D25-BCAB-ABD3B960979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730B06-6B14-4FD8-A69D-C7D1701F207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9B395B-FA93-462E-99CE-AE0ADDA870F6}"/>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2025/2/17</a:t>
            </a:fld>
            <a:endParaRPr lang="zh-CN" altLang="en-US"/>
          </a:p>
        </p:txBody>
      </p:sp>
      <p:sp>
        <p:nvSpPr>
          <p:cNvPr id="5" name="页脚占位符 4">
            <a:extLst>
              <a:ext uri="{FF2B5EF4-FFF2-40B4-BE49-F238E27FC236}">
                <a16:creationId xmlns:a16="http://schemas.microsoft.com/office/drawing/2014/main" id="{9753D565-E6E0-458C-A8CA-257B3BA8BDAD}"/>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4A7DCAB-57A9-4023-9991-EE168F993AF7}"/>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t>‹#›</a:t>
            </a:fld>
            <a:endParaRPr lang="zh-CN" altLang="en-US" dirty="0"/>
          </a:p>
        </p:txBody>
      </p:sp>
    </p:spTree>
    <p:extLst>
      <p:ext uri="{BB962C8B-B14F-4D97-AF65-F5344CB8AC3E}">
        <p14:creationId xmlns:p14="http://schemas.microsoft.com/office/powerpoint/2010/main" val="314287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13423E8-075D-48A1-8C2B-327174677454}"/>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8B10EE2-639A-46A7-A677-29E04DD5E89F}"/>
              </a:ext>
            </a:extLst>
          </p:cNvPr>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D20E12-E61B-4FFA-A034-3921EBC0C2DF}"/>
              </a:ext>
            </a:extLst>
          </p:cNvPr>
          <p:cNvSpPr>
            <a:spLocks noGrp="1"/>
          </p:cNvSpPr>
          <p:nvPr>
            <p:ph type="dt" sz="half" idx="10"/>
          </p:nvPr>
        </p:nvSpPr>
        <p:spPr>
          <a:xfrm>
            <a:off x="628650" y="6356350"/>
            <a:ext cx="2057400" cy="365125"/>
          </a:xfrm>
          <a:prstGeom prst="rect">
            <a:avLst/>
          </a:prstGeom>
        </p:spPr>
        <p:txBody>
          <a:bodyPr/>
          <a:lstStyle/>
          <a:p>
            <a:fld id="{BCF8EE3B-7D66-4B12-AED6-C3709D5FF070}" type="datetimeFigureOut">
              <a:rPr lang="zh-CN" altLang="en-US" smtClean="0"/>
              <a:t>2025/2/17</a:t>
            </a:fld>
            <a:endParaRPr lang="zh-CN" altLang="en-US"/>
          </a:p>
        </p:txBody>
      </p:sp>
      <p:sp>
        <p:nvSpPr>
          <p:cNvPr id="5" name="页脚占位符 4">
            <a:extLst>
              <a:ext uri="{FF2B5EF4-FFF2-40B4-BE49-F238E27FC236}">
                <a16:creationId xmlns:a16="http://schemas.microsoft.com/office/drawing/2014/main" id="{16488967-D96B-4787-ADF4-41F28BBBF6E8}"/>
              </a:ext>
            </a:extLst>
          </p:cNvPr>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E33C6B3-19A0-4C12-9B46-CE51922A2DA0}"/>
              </a:ext>
            </a:extLst>
          </p:cNvPr>
          <p:cNvSpPr>
            <a:spLocks noGrp="1"/>
          </p:cNvSpPr>
          <p:nvPr>
            <p:ph type="sldNum" sz="quarter" idx="12"/>
          </p:nvPr>
        </p:nvSpPr>
        <p:spPr>
          <a:xfrm>
            <a:off x="6457950" y="6356350"/>
            <a:ext cx="2057400" cy="365125"/>
          </a:xfrm>
          <a:prstGeom prst="rect">
            <a:avLst/>
          </a:prstGeom>
        </p:spPr>
        <p:txBody>
          <a:bodyPr/>
          <a:lstStyle>
            <a:lvl1pPr algn="r">
              <a:defRPr/>
            </a:lvl1pPr>
          </a:lstStyle>
          <a:p>
            <a:pPr algn="r"/>
            <a:fld id="{54E93C33-DED9-4C96-BA29-EF213504BB73}" type="slidenum">
              <a:rPr lang="zh-CN" altLang="en-US" smtClean="0"/>
              <a:pPr/>
              <a:t>‹#›</a:t>
            </a:fld>
            <a:endParaRPr lang="zh-CN" altLang="en-US" dirty="0"/>
          </a:p>
        </p:txBody>
      </p:sp>
    </p:spTree>
    <p:extLst>
      <p:ext uri="{BB962C8B-B14F-4D97-AF65-F5344CB8AC3E}">
        <p14:creationId xmlns:p14="http://schemas.microsoft.com/office/powerpoint/2010/main" val="563679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98C05FBB-AF79-4D1B-9981-39A5133F44D6}"/>
              </a:ext>
            </a:extLst>
          </p:cNvPr>
          <p:cNvSpPr>
            <a:spLocks noGrp="1"/>
          </p:cNvSpPr>
          <p:nvPr>
            <p:ph type="sldNum" sz="quarter" idx="10"/>
          </p:nvPr>
        </p:nvSpPr>
        <p:spPr/>
        <p:txBody>
          <a:bodyPr/>
          <a:lstStyle>
            <a:lvl1pPr>
              <a:defRPr/>
            </a:lvl1pPr>
          </a:lstStyle>
          <a:p>
            <a:pPr algn="r">
              <a:defRPr/>
            </a:pPr>
            <a:fld id="{411119A3-720F-4CB9-A39D-65F1D895B49E}" type="slidenum">
              <a:rPr lang="en-US" altLang="zh-CN" smtClean="0"/>
              <a:pPr algn="r">
                <a:defRPr/>
              </a:pPr>
              <a:t>‹#›</a:t>
            </a:fld>
            <a:endParaRPr lang="en-US" altLang="zh-CN" dirty="0"/>
          </a:p>
        </p:txBody>
      </p:sp>
    </p:spTree>
    <p:extLst>
      <p:ext uri="{BB962C8B-B14F-4D97-AF65-F5344CB8AC3E}">
        <p14:creationId xmlns:p14="http://schemas.microsoft.com/office/powerpoint/2010/main" val="393044310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19138" y="1314450"/>
            <a:ext cx="381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1538" y="1314450"/>
            <a:ext cx="381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a:extLst>
              <a:ext uri="{FF2B5EF4-FFF2-40B4-BE49-F238E27FC236}">
                <a16:creationId xmlns:a16="http://schemas.microsoft.com/office/drawing/2014/main" id="{A0A95554-8566-4342-A361-E4C9F087B472}"/>
              </a:ext>
            </a:extLst>
          </p:cNvPr>
          <p:cNvSpPr>
            <a:spLocks noGrp="1"/>
          </p:cNvSpPr>
          <p:nvPr>
            <p:ph type="sldNum" sz="quarter" idx="10"/>
          </p:nvPr>
        </p:nvSpPr>
        <p:spPr/>
        <p:txBody>
          <a:bodyPr/>
          <a:lstStyle>
            <a:lvl1pPr>
              <a:defRPr/>
            </a:lvl1pPr>
          </a:lstStyle>
          <a:p>
            <a:pPr algn="r">
              <a:defRPr/>
            </a:pPr>
            <a:fld id="{D85F0BED-3EAD-4C80-BBD7-7AFBBE2B013D}" type="slidenum">
              <a:rPr lang="en-US" altLang="zh-CN" smtClean="0"/>
              <a:pPr algn="r">
                <a:defRPr/>
              </a:pPr>
              <a:t>‹#›</a:t>
            </a:fld>
            <a:endParaRPr lang="en-US" altLang="zh-CN" dirty="0"/>
          </a:p>
        </p:txBody>
      </p:sp>
    </p:spTree>
    <p:extLst>
      <p:ext uri="{BB962C8B-B14F-4D97-AF65-F5344CB8AC3E}">
        <p14:creationId xmlns:p14="http://schemas.microsoft.com/office/powerpoint/2010/main" val="392373086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a:extLst>
              <a:ext uri="{FF2B5EF4-FFF2-40B4-BE49-F238E27FC236}">
                <a16:creationId xmlns:a16="http://schemas.microsoft.com/office/drawing/2014/main" id="{B6C64BF4-A216-400E-B6BB-9984D595F58B}"/>
              </a:ext>
            </a:extLst>
          </p:cNvPr>
          <p:cNvSpPr>
            <a:spLocks noGrp="1"/>
          </p:cNvSpPr>
          <p:nvPr>
            <p:ph type="sldNum" sz="quarter" idx="10"/>
          </p:nvPr>
        </p:nvSpPr>
        <p:spPr/>
        <p:txBody>
          <a:bodyPr/>
          <a:lstStyle>
            <a:lvl1pPr>
              <a:defRPr/>
            </a:lvl1pPr>
          </a:lstStyle>
          <a:p>
            <a:pPr algn="r">
              <a:defRPr/>
            </a:pPr>
            <a:fld id="{FCED3663-FCFE-4759-9683-806161F81B69}" type="slidenum">
              <a:rPr lang="en-US" altLang="zh-CN" smtClean="0"/>
              <a:pPr algn="r">
                <a:defRPr/>
              </a:pPr>
              <a:t>‹#›</a:t>
            </a:fld>
            <a:endParaRPr lang="en-US" altLang="zh-CN" dirty="0"/>
          </a:p>
        </p:txBody>
      </p:sp>
    </p:spTree>
    <p:extLst>
      <p:ext uri="{BB962C8B-B14F-4D97-AF65-F5344CB8AC3E}">
        <p14:creationId xmlns:p14="http://schemas.microsoft.com/office/powerpoint/2010/main" val="24888753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F6D84B3-11BD-46AC-9EC3-FDF11ACDC32D}"/>
              </a:ext>
            </a:extLst>
          </p:cNvPr>
          <p:cNvSpPr>
            <a:spLocks noGrp="1"/>
          </p:cNvSpPr>
          <p:nvPr>
            <p:ph type="sldNum" sz="quarter" idx="10"/>
          </p:nvPr>
        </p:nvSpPr>
        <p:spPr/>
        <p:txBody>
          <a:bodyPr/>
          <a:lstStyle>
            <a:lvl1pPr>
              <a:defRPr/>
            </a:lvl1pPr>
          </a:lstStyle>
          <a:p>
            <a:pPr algn="r">
              <a:defRPr/>
            </a:pPr>
            <a:fld id="{A967B977-AEE2-4C17-BB13-00438F5C9B37}" type="slidenum">
              <a:rPr lang="en-US" altLang="zh-CN" smtClean="0"/>
              <a:pPr algn="r">
                <a:defRPr/>
              </a:pPr>
              <a:t>‹#›</a:t>
            </a:fld>
            <a:endParaRPr lang="en-US" altLang="zh-CN" dirty="0"/>
          </a:p>
        </p:txBody>
      </p:sp>
    </p:spTree>
    <p:extLst>
      <p:ext uri="{BB962C8B-B14F-4D97-AF65-F5344CB8AC3E}">
        <p14:creationId xmlns:p14="http://schemas.microsoft.com/office/powerpoint/2010/main" val="34377787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9AB2B0-A3C6-4E48-BC16-D34CF75364B5}"/>
              </a:ext>
            </a:extLst>
          </p:cNvPr>
          <p:cNvSpPr>
            <a:spLocks noGrp="1"/>
          </p:cNvSpPr>
          <p:nvPr>
            <p:ph type="sldNum" sz="quarter" idx="10"/>
          </p:nvPr>
        </p:nvSpPr>
        <p:spPr/>
        <p:txBody>
          <a:bodyPr/>
          <a:lstStyle>
            <a:lvl1pPr>
              <a:defRPr/>
            </a:lvl1pPr>
          </a:lstStyle>
          <a:p>
            <a:pPr algn="r">
              <a:defRPr/>
            </a:pPr>
            <a:fld id="{EBA6F284-EC11-477E-81A0-A1A2197266D3}" type="slidenum">
              <a:rPr lang="en-US" altLang="zh-CN" smtClean="0"/>
              <a:pPr algn="r">
                <a:defRPr/>
              </a:pPr>
              <a:t>‹#›</a:t>
            </a:fld>
            <a:endParaRPr lang="en-US" altLang="zh-CN" dirty="0"/>
          </a:p>
        </p:txBody>
      </p:sp>
    </p:spTree>
    <p:extLst>
      <p:ext uri="{BB962C8B-B14F-4D97-AF65-F5344CB8AC3E}">
        <p14:creationId xmlns:p14="http://schemas.microsoft.com/office/powerpoint/2010/main" val="211098260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56C78FC-99CA-4732-A5DD-34F000959FAE}"/>
              </a:ext>
            </a:extLst>
          </p:cNvPr>
          <p:cNvSpPr>
            <a:spLocks noGrp="1"/>
          </p:cNvSpPr>
          <p:nvPr>
            <p:ph type="sldNum" sz="quarter" idx="10"/>
          </p:nvPr>
        </p:nvSpPr>
        <p:spPr/>
        <p:txBody>
          <a:bodyPr/>
          <a:lstStyle>
            <a:lvl1pPr>
              <a:defRPr/>
            </a:lvl1pPr>
          </a:lstStyle>
          <a:p>
            <a:pPr algn="r">
              <a:defRPr/>
            </a:pPr>
            <a:fld id="{6BBE7E4F-83BD-4772-8790-B72E6E751F09}" type="slidenum">
              <a:rPr lang="en-US" altLang="zh-CN" smtClean="0"/>
              <a:pPr algn="r">
                <a:defRPr/>
              </a:pPr>
              <a:t>‹#›</a:t>
            </a:fld>
            <a:endParaRPr lang="en-US" altLang="zh-CN" dirty="0"/>
          </a:p>
        </p:txBody>
      </p:sp>
    </p:spTree>
    <p:extLst>
      <p:ext uri="{BB962C8B-B14F-4D97-AF65-F5344CB8AC3E}">
        <p14:creationId xmlns:p14="http://schemas.microsoft.com/office/powerpoint/2010/main" val="42897662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56262058-16CF-44D7-858F-C1F8F37388FF}"/>
              </a:ext>
            </a:extLst>
          </p:cNvPr>
          <p:cNvSpPr>
            <a:spLocks noGrp="1"/>
          </p:cNvSpPr>
          <p:nvPr>
            <p:ph type="sldNum" sz="quarter" idx="10"/>
          </p:nvPr>
        </p:nvSpPr>
        <p:spPr/>
        <p:txBody>
          <a:bodyPr/>
          <a:lstStyle>
            <a:lvl1pPr>
              <a:defRPr/>
            </a:lvl1pPr>
          </a:lstStyle>
          <a:p>
            <a:pPr algn="r">
              <a:defRPr/>
            </a:pPr>
            <a:fld id="{059BDEB2-E00B-4522-923A-D8B7C654B220}" type="slidenum">
              <a:rPr lang="en-US" altLang="zh-CN" smtClean="0"/>
              <a:pPr algn="r">
                <a:defRPr/>
              </a:pPr>
              <a:t>‹#›</a:t>
            </a:fld>
            <a:endParaRPr lang="en-US" altLang="zh-CN" dirty="0"/>
          </a:p>
        </p:txBody>
      </p:sp>
    </p:spTree>
    <p:extLst>
      <p:ext uri="{BB962C8B-B14F-4D97-AF65-F5344CB8AC3E}">
        <p14:creationId xmlns:p14="http://schemas.microsoft.com/office/powerpoint/2010/main" val="45331997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8">
            <a:extLst>
              <a:ext uri="{FF2B5EF4-FFF2-40B4-BE49-F238E27FC236}">
                <a16:creationId xmlns:a16="http://schemas.microsoft.com/office/drawing/2014/main" id="{00D9FD42-30B9-4808-97F2-B6682D8DC1DC}"/>
              </a:ext>
            </a:extLst>
          </p:cNvPr>
          <p:cNvSpPr txBox="1">
            <a:spLocks noChangeArrowheads="1"/>
          </p:cNvSpPr>
          <p:nvPr userDrawn="1"/>
        </p:nvSpPr>
        <p:spPr bwMode="auto">
          <a:xfrm>
            <a:off x="696913" y="6338888"/>
            <a:ext cx="2728912" cy="519112"/>
          </a:xfrm>
          <a:prstGeom prst="rect">
            <a:avLst/>
          </a:prstGeom>
          <a:noFill/>
          <a:ln>
            <a:noFill/>
          </a:ln>
          <a:effectLst/>
        </p:spPr>
        <p:txBody>
          <a:bodyPr>
            <a:spAutoFit/>
          </a:bodyPr>
          <a:lstStyle>
            <a:lvl1pPr>
              <a:defRPr sz="2800" baseline="-25000">
                <a:solidFill>
                  <a:schemeClr val="accent2"/>
                </a:solidFill>
                <a:latin typeface="Times New Roman" pitchFamily="18" charset="0"/>
              </a:defRPr>
            </a:lvl1pPr>
            <a:lvl2pPr marL="742950" indent="-285750">
              <a:defRPr sz="2800" baseline="-25000">
                <a:solidFill>
                  <a:schemeClr val="accent2"/>
                </a:solidFill>
                <a:latin typeface="Times New Roman" pitchFamily="18" charset="0"/>
              </a:defRPr>
            </a:lvl2pPr>
            <a:lvl3pPr marL="1143000" indent="-228600">
              <a:defRPr sz="2800" baseline="-25000">
                <a:solidFill>
                  <a:schemeClr val="accent2"/>
                </a:solidFill>
                <a:latin typeface="Times New Roman" pitchFamily="18" charset="0"/>
              </a:defRPr>
            </a:lvl3pPr>
            <a:lvl4pPr marL="1600200" indent="-228600">
              <a:defRPr sz="2800" baseline="-25000">
                <a:solidFill>
                  <a:schemeClr val="accent2"/>
                </a:solidFill>
                <a:latin typeface="Times New Roman" pitchFamily="18" charset="0"/>
              </a:defRPr>
            </a:lvl4pPr>
            <a:lvl5pPr marL="2057400" indent="-228600">
              <a:defRPr sz="2800" baseline="-25000">
                <a:solidFill>
                  <a:schemeClr val="accent2"/>
                </a:solidFill>
                <a:latin typeface="Times New Roman" pitchFamily="18" charset="0"/>
              </a:defRPr>
            </a:lvl5pPr>
            <a:lvl6pPr marL="25146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6pPr>
            <a:lvl7pPr marL="29718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7pPr>
            <a:lvl8pPr marL="34290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8pPr>
            <a:lvl9pPr marL="38862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9pPr>
          </a:lstStyle>
          <a:p>
            <a:pPr>
              <a:spcBef>
                <a:spcPct val="50000"/>
              </a:spcBef>
              <a:buFont typeface="Wingdings" panose="05000000000000000000" pitchFamily="2" charset="2"/>
              <a:buNone/>
              <a:defRPr/>
            </a:pPr>
            <a:endParaRPr lang="zh-CN" altLang="zh-CN" b="1" baseline="0">
              <a:ea typeface="宋体" pitchFamily="2" charset="-122"/>
            </a:endParaRPr>
          </a:p>
        </p:txBody>
      </p:sp>
      <p:sp>
        <p:nvSpPr>
          <p:cNvPr id="1027" name="Rectangle 3">
            <a:extLst>
              <a:ext uri="{FF2B5EF4-FFF2-40B4-BE49-F238E27FC236}">
                <a16:creationId xmlns:a16="http://schemas.microsoft.com/office/drawing/2014/main" id="{D569924A-50DF-4083-9F03-DAE7F675D053}"/>
              </a:ext>
            </a:extLst>
          </p:cNvPr>
          <p:cNvSpPr>
            <a:spLocks noGrp="1" noChangeArrowheads="1"/>
          </p:cNvSpPr>
          <p:nvPr>
            <p:ph type="body" idx="1"/>
          </p:nvPr>
        </p:nvSpPr>
        <p:spPr bwMode="auto">
          <a:xfrm>
            <a:off x="719138" y="1314450"/>
            <a:ext cx="7772400" cy="502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Rectangle 11">
            <a:extLst>
              <a:ext uri="{FF2B5EF4-FFF2-40B4-BE49-F238E27FC236}">
                <a16:creationId xmlns:a16="http://schemas.microsoft.com/office/drawing/2014/main" id="{008AB2B6-731E-4C59-B8CD-F45D687C8C21}"/>
              </a:ext>
            </a:extLst>
          </p:cNvPr>
          <p:cNvSpPr>
            <a:spLocks noGrp="1" noChangeArrowheads="1"/>
          </p:cNvSpPr>
          <p:nvPr>
            <p:ph type="sldNum" sz="quarter" idx="4"/>
          </p:nvPr>
        </p:nvSpPr>
        <p:spPr bwMode="auto">
          <a:xfrm>
            <a:off x="7226300" y="6515100"/>
            <a:ext cx="19177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600" baseline="0">
                <a:solidFill>
                  <a:schemeClr val="tx1"/>
                </a:solidFill>
                <a:ea typeface="宋体" panose="02010600030101010101" pitchFamily="2" charset="-122"/>
                <a:cs typeface="Times New Roman" panose="02020603050405020304" pitchFamily="18" charset="0"/>
              </a:defRPr>
            </a:lvl1pPr>
          </a:lstStyle>
          <a:p>
            <a:pPr algn="r">
              <a:defRPr/>
            </a:pPr>
            <a:fld id="{875647C1-E133-452A-8073-4945B78C12A5}" type="slidenum">
              <a:rPr lang="en-US" altLang="zh-CN" smtClean="0"/>
              <a:pPr algn="r">
                <a:defRPr/>
              </a:pPr>
              <a:t>‹#›</a:t>
            </a:fld>
            <a:endParaRPr lang="en-US" altLang="zh-CN" dirty="0"/>
          </a:p>
        </p:txBody>
      </p:sp>
      <p:sp>
        <p:nvSpPr>
          <p:cNvPr id="1029" name="Line 14">
            <a:extLst>
              <a:ext uri="{FF2B5EF4-FFF2-40B4-BE49-F238E27FC236}">
                <a16:creationId xmlns:a16="http://schemas.microsoft.com/office/drawing/2014/main" id="{1ABE469E-BD22-45DF-BCF5-2A4711AC1410}"/>
              </a:ext>
            </a:extLst>
          </p:cNvPr>
          <p:cNvSpPr>
            <a:spLocks noChangeShapeType="1"/>
          </p:cNvSpPr>
          <p:nvPr userDrawn="1"/>
        </p:nvSpPr>
        <p:spPr bwMode="auto">
          <a:xfrm>
            <a:off x="581025" y="1173163"/>
            <a:ext cx="8015288" cy="0"/>
          </a:xfrm>
          <a:prstGeom prst="line">
            <a:avLst/>
          </a:prstGeom>
          <a:noFill/>
          <a:ln w="762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0" name="Rectangle 15">
            <a:extLst>
              <a:ext uri="{FF2B5EF4-FFF2-40B4-BE49-F238E27FC236}">
                <a16:creationId xmlns:a16="http://schemas.microsoft.com/office/drawing/2014/main" id="{8360540E-7E03-45DB-96A5-05E9DC92F0DD}"/>
              </a:ext>
            </a:extLst>
          </p:cNvPr>
          <p:cNvSpPr>
            <a:spLocks noGrp="1" noChangeArrowheads="1"/>
          </p:cNvSpPr>
          <p:nvPr>
            <p:ph type="title"/>
          </p:nvPr>
        </p:nvSpPr>
        <p:spPr bwMode="auto">
          <a:xfrm>
            <a:off x="719138" y="65881"/>
            <a:ext cx="7772400"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76" r:id="rId12"/>
    <p:sldLayoutId id="2147483877" r:id="rId13"/>
  </p:sldLayoutIdLst>
  <p:transition/>
  <p:hf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p:titleStyle>
    <p:body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D52C08C-1B47-422D-8A6A-BA417BC5662C}"/>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01B3A44-C09A-42B1-B7FB-8416F9C8D9A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8E4C8E6E-733C-4D38-8390-BBF657AA6A87}"/>
              </a:ext>
            </a:extLst>
          </p:cNvPr>
          <p:cNvSpPr>
            <a:spLocks noGrp="1" noChangeArrowheads="1"/>
          </p:cNvSpPr>
          <p:nvPr>
            <p:ph type="sldNum" sz="quarter" idx="4"/>
          </p:nvPr>
        </p:nvSpPr>
        <p:spPr bwMode="auto">
          <a:xfrm>
            <a:off x="7226300" y="6515100"/>
            <a:ext cx="19177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600" baseline="0">
                <a:solidFill>
                  <a:schemeClr val="tx1"/>
                </a:solidFill>
                <a:ea typeface="宋体" panose="02010600030101010101" pitchFamily="2" charset="-122"/>
                <a:cs typeface="Times New Roman" panose="02020603050405020304" pitchFamily="18" charset="0"/>
              </a:defRPr>
            </a:lvl1pPr>
          </a:lstStyle>
          <a:p>
            <a:pPr algn="r">
              <a:defRPr/>
            </a:pPr>
            <a:fld id="{875647C1-E133-452A-8073-4945B78C12A5}" type="slidenum">
              <a:rPr lang="en-US" altLang="zh-CN" smtClean="0"/>
              <a:pPr algn="r">
                <a:defRPr/>
              </a:pPr>
              <a:t>‹#›</a:t>
            </a:fld>
            <a:endParaRPr lang="en-US" altLang="zh-CN" dirty="0"/>
          </a:p>
        </p:txBody>
      </p:sp>
    </p:spTree>
    <p:extLst>
      <p:ext uri="{BB962C8B-B14F-4D97-AF65-F5344CB8AC3E}">
        <p14:creationId xmlns:p14="http://schemas.microsoft.com/office/powerpoint/2010/main" val="372253690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customXml" Target="../ink/ink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hyperlink" Target="mailto:li.lu@zju.edu.c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customXml" Target="../ink/ink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customXml" Target="../ink/ink10.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customXml" Target="../ink/ink11.xml"/></Relationships>
</file>

<file path=ppt/slides/_rels/slide3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tiff"/><Relationship Id="rId7" Type="http://schemas.openxmlformats.org/officeDocument/2006/relationships/customXml" Target="../ink/ink13.xm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jpg"/><Relationship Id="rId1" Type="http://schemas.openxmlformats.org/officeDocument/2006/relationships/slideLayout" Target="../slideLayouts/slideLayout13.xml"/><Relationship Id="rId4" Type="http://schemas.openxmlformats.org/officeDocument/2006/relationships/image" Target="../media/image51.jpg"/></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13.xml"/><Relationship Id="rId7" Type="http://schemas.openxmlformats.org/officeDocument/2006/relationships/image" Target="../media/image6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9.jpeg"/><Relationship Id="rId5" Type="http://schemas.openxmlformats.org/officeDocument/2006/relationships/image" Target="../media/image58.jpg"/><Relationship Id="rId4" Type="http://schemas.openxmlformats.org/officeDocument/2006/relationships/image" Target="../media/image57.jpg"/></Relationships>
</file>

<file path=ppt/slides/_rels/slide5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8.jpg"/></Relationships>
</file>

<file path=ppt/slides/_rels/slide5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jpeg"/></Relationships>
</file>

<file path=ppt/slides/_rels/slide6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_rels/slide6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0.tiff"/><Relationship Id="rId4" Type="http://schemas.openxmlformats.org/officeDocument/2006/relationships/image" Target="../media/image79.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7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98.tiff"/></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5.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customXml" Target="../ink/ink2.xml"/></Relationships>
</file>

<file path=ppt/slides/_rels/slide8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01.jpeg"/><Relationship Id="rId4" Type="http://schemas.openxmlformats.org/officeDocument/2006/relationships/image" Target="../media/image100.jpe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1">
            <a:extLst>
              <a:ext uri="{FF2B5EF4-FFF2-40B4-BE49-F238E27FC236}">
                <a16:creationId xmlns:a16="http://schemas.microsoft.com/office/drawing/2014/main" id="{42B9A988-6EF2-4BB9-87BB-A0C4668BFA55}"/>
              </a:ext>
            </a:extLst>
          </p:cNvPr>
          <p:cNvSpPr txBox="1">
            <a:spLocks noChangeArrowheads="1"/>
          </p:cNvSpPr>
          <p:nvPr/>
        </p:nvSpPr>
        <p:spPr bwMode="auto">
          <a:xfrm>
            <a:off x="1797746" y="4412032"/>
            <a:ext cx="5913438" cy="938719"/>
          </a:xfrm>
          <a:prstGeom prst="rect">
            <a:avLst/>
          </a:prstGeom>
          <a:noFill/>
          <a:ln>
            <a:noFill/>
          </a:ln>
          <a:effectLst/>
        </p:spPr>
        <p:txBody>
          <a:bodyPr>
            <a:spAutoFit/>
          </a:bodyPr>
          <a:lstStyle/>
          <a:p>
            <a:pPr algn="ctr" eaLnBrk="1" fontAlgn="auto" hangingPunct="1">
              <a:spcBef>
                <a:spcPct val="50000"/>
              </a:spcBef>
              <a:spcAft>
                <a:spcPts val="0"/>
              </a:spcAft>
              <a:buFont typeface="Wingdings" panose="05000000000000000000" pitchFamily="2" charset="2"/>
              <a:buNone/>
              <a:defRPr/>
            </a:pPr>
            <a:r>
              <a:rPr lang="en-US" altLang="zh-CN" sz="2200" kern="0" baseline="0" dirty="0">
                <a:solidFill>
                  <a:srgbClr val="000000"/>
                </a:solidFill>
                <a:ea typeface="宋体" pitchFamily="2" charset="-122"/>
              </a:rPr>
              <a:t>Lei</a:t>
            </a:r>
            <a:r>
              <a:rPr lang="zh-CN" altLang="en-US" sz="2200" kern="0" baseline="0" dirty="0">
                <a:solidFill>
                  <a:srgbClr val="000000"/>
                </a:solidFill>
                <a:ea typeface="宋体" pitchFamily="2" charset="-122"/>
              </a:rPr>
              <a:t> </a:t>
            </a:r>
            <a:r>
              <a:rPr lang="en-US" altLang="zh-CN" sz="2200" kern="0" baseline="0" dirty="0">
                <a:solidFill>
                  <a:srgbClr val="000000"/>
                </a:solidFill>
                <a:ea typeface="宋体" pitchFamily="2" charset="-122"/>
              </a:rPr>
              <a:t>Wu</a:t>
            </a:r>
          </a:p>
          <a:p>
            <a:pPr algn="ctr" eaLnBrk="1" fontAlgn="auto" hangingPunct="1">
              <a:spcBef>
                <a:spcPct val="50000"/>
              </a:spcBef>
              <a:spcAft>
                <a:spcPts val="0"/>
              </a:spcAft>
              <a:buFont typeface="Wingdings" panose="05000000000000000000" pitchFamily="2" charset="2"/>
              <a:buNone/>
              <a:defRPr/>
            </a:pPr>
            <a:r>
              <a:rPr lang="en-US" altLang="zh-CN" sz="2200" kern="0" baseline="0" dirty="0">
                <a:solidFill>
                  <a:srgbClr val="000000"/>
                </a:solidFill>
                <a:ea typeface="宋体" pitchFamily="2" charset="-122"/>
                <a:cs typeface="Times New Roman" pitchFamily="18" charset="0"/>
              </a:rPr>
              <a:t>Zhejiang University</a:t>
            </a:r>
          </a:p>
        </p:txBody>
      </p:sp>
      <p:sp>
        <p:nvSpPr>
          <p:cNvPr id="3" name="Text Box 14">
            <a:extLst>
              <a:ext uri="{FF2B5EF4-FFF2-40B4-BE49-F238E27FC236}">
                <a16:creationId xmlns:a16="http://schemas.microsoft.com/office/drawing/2014/main" id="{DAAE08E7-F397-4386-AD4A-9EA00DA8BA7C}"/>
              </a:ext>
            </a:extLst>
          </p:cNvPr>
          <p:cNvSpPr txBox="1">
            <a:spLocks noChangeArrowheads="1"/>
          </p:cNvSpPr>
          <p:nvPr/>
        </p:nvSpPr>
        <p:spPr bwMode="auto">
          <a:xfrm>
            <a:off x="730787" y="3252602"/>
            <a:ext cx="7983537" cy="707886"/>
          </a:xfrm>
          <a:prstGeom prst="rect">
            <a:avLst/>
          </a:prstGeom>
          <a:noFill/>
          <a:ln>
            <a:noFill/>
          </a:ln>
          <a:effectLst/>
        </p:spPr>
        <p:txBody>
          <a:bodyPr>
            <a:spAutoFit/>
          </a:bodyPr>
          <a:lstStyle>
            <a:lvl1pPr>
              <a:defRPr sz="2800" baseline="-25000">
                <a:solidFill>
                  <a:schemeClr val="accent2"/>
                </a:solidFill>
                <a:latin typeface="Times New Roman" pitchFamily="18" charset="0"/>
              </a:defRPr>
            </a:lvl1pPr>
            <a:lvl2pPr marL="742950" indent="-285750">
              <a:defRPr sz="2800" baseline="-25000">
                <a:solidFill>
                  <a:schemeClr val="accent2"/>
                </a:solidFill>
                <a:latin typeface="Times New Roman" pitchFamily="18" charset="0"/>
              </a:defRPr>
            </a:lvl2pPr>
            <a:lvl3pPr marL="1143000" indent="-228600">
              <a:defRPr sz="2800" baseline="-25000">
                <a:solidFill>
                  <a:schemeClr val="accent2"/>
                </a:solidFill>
                <a:latin typeface="Times New Roman" pitchFamily="18" charset="0"/>
              </a:defRPr>
            </a:lvl3pPr>
            <a:lvl4pPr marL="1600200" indent="-228600">
              <a:defRPr sz="2800" baseline="-25000">
                <a:solidFill>
                  <a:schemeClr val="accent2"/>
                </a:solidFill>
                <a:latin typeface="Times New Roman" pitchFamily="18" charset="0"/>
              </a:defRPr>
            </a:lvl4pPr>
            <a:lvl5pPr marL="2057400" indent="-228600">
              <a:defRPr sz="2800" baseline="-25000">
                <a:solidFill>
                  <a:schemeClr val="accent2"/>
                </a:solidFill>
                <a:latin typeface="Times New Roman" pitchFamily="18" charset="0"/>
              </a:defRPr>
            </a:lvl5pPr>
            <a:lvl6pPr marL="25146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6pPr>
            <a:lvl7pPr marL="29718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7pPr>
            <a:lvl8pPr marL="34290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8pPr>
            <a:lvl9pPr marL="38862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9pPr>
          </a:lstStyle>
          <a:p>
            <a:pPr algn="ctr">
              <a:spcBef>
                <a:spcPct val="50000"/>
              </a:spcBef>
              <a:buFont typeface="Wingdings" panose="05000000000000000000" pitchFamily="2" charset="2"/>
              <a:buNone/>
              <a:defRPr/>
            </a:pPr>
            <a:r>
              <a:rPr lang="en-US" altLang="zh-CN" sz="4000" b="1" baseline="0" dirty="0">
                <a:solidFill>
                  <a:srgbClr val="3333FF"/>
                </a:solidFill>
                <a:latin typeface="Arial" panose="020B0604020202020204" pitchFamily="34" charset="0"/>
                <a:ea typeface="宋体" pitchFamily="2" charset="-122"/>
                <a:cs typeface="Arial" panose="020B0604020202020204" pitchFamily="34" charset="0"/>
              </a:rPr>
              <a:t>Introduction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10</a:t>
            </a:fld>
            <a:endParaRPr lang="en-US" altLang="zh-CN" sz="1600" dirty="0"/>
          </a:p>
        </p:txBody>
      </p:sp>
      <p:sp>
        <p:nvSpPr>
          <p:cNvPr id="6" name="Rectangle 12">
            <a:extLst>
              <a:ext uri="{FF2B5EF4-FFF2-40B4-BE49-F238E27FC236}">
                <a16:creationId xmlns:a16="http://schemas.microsoft.com/office/drawing/2014/main" id="{9DA74013-E518-4560-A30E-31EF11EDC80A}"/>
              </a:ext>
            </a:extLst>
          </p:cNvPr>
          <p:cNvSpPr txBox="1">
            <a:spLocks noChangeArrowheads="1"/>
          </p:cNvSpPr>
          <p:nvPr/>
        </p:nvSpPr>
        <p:spPr bwMode="auto">
          <a:xfrm>
            <a:off x="685800" y="1385888"/>
            <a:ext cx="7772400" cy="2326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400" b="1" kern="0" baseline="0" dirty="0">
                <a:ea typeface="宋体" panose="02010600030101010101" pitchFamily="2" charset="-122"/>
              </a:rPr>
              <a:t>A processor executes instructions</a:t>
            </a:r>
          </a:p>
          <a:p>
            <a:pPr lvl="1">
              <a:lnSpc>
                <a:spcPct val="90000"/>
              </a:lnSpc>
            </a:pPr>
            <a:r>
              <a:rPr lang="en-US" altLang="zh-CN" sz="2000" b="1" kern="0" baseline="0" dirty="0">
                <a:ea typeface="宋体" panose="02010600030101010101" pitchFamily="2" charset="-122"/>
              </a:rPr>
              <a:t>Processor has some internal state in storage elements (registers)</a:t>
            </a:r>
          </a:p>
          <a:p>
            <a:pPr>
              <a:lnSpc>
                <a:spcPct val="90000"/>
              </a:lnSpc>
            </a:pPr>
            <a:r>
              <a:rPr lang="en-US" altLang="zh-CN" sz="2400" b="1" kern="0" baseline="0" dirty="0">
                <a:ea typeface="宋体" panose="02010600030101010101" pitchFamily="2" charset="-122"/>
              </a:rPr>
              <a:t>A memory holds instructions and data</a:t>
            </a:r>
          </a:p>
          <a:p>
            <a:pPr lvl="1">
              <a:lnSpc>
                <a:spcPct val="90000"/>
              </a:lnSpc>
            </a:pPr>
            <a:r>
              <a:rPr lang="en-US" altLang="zh-CN" sz="2000" b="1" kern="0" baseline="0" dirty="0">
                <a:ea typeface="宋体" panose="02010600030101010101" pitchFamily="2" charset="-122"/>
              </a:rPr>
              <a:t>von Neumann architecture: combined </a:t>
            </a:r>
            <a:r>
              <a:rPr lang="en-US" altLang="zh-CN" sz="2000" b="1" kern="0" baseline="0" dirty="0" err="1">
                <a:ea typeface="宋体" panose="02010600030101010101" pitchFamily="2" charset="-122"/>
              </a:rPr>
              <a:t>inst</a:t>
            </a:r>
            <a:r>
              <a:rPr lang="en-US" altLang="zh-CN" sz="2000" b="1" kern="0" baseline="0" dirty="0">
                <a:ea typeface="宋体" panose="02010600030101010101" pitchFamily="2" charset="-122"/>
              </a:rPr>
              <a:t> and data</a:t>
            </a:r>
          </a:p>
          <a:p>
            <a:pPr>
              <a:lnSpc>
                <a:spcPct val="90000"/>
              </a:lnSpc>
            </a:pPr>
            <a:r>
              <a:rPr lang="en-US" altLang="zh-CN" sz="2400" b="1" kern="0" baseline="0" dirty="0">
                <a:ea typeface="宋体" panose="02010600030101010101" pitchFamily="2" charset="-122"/>
              </a:rPr>
              <a:t>A bus connects the two</a:t>
            </a:r>
          </a:p>
        </p:txBody>
      </p:sp>
      <p:sp>
        <p:nvSpPr>
          <p:cNvPr id="7" name="Rectangle 4">
            <a:extLst>
              <a:ext uri="{FF2B5EF4-FFF2-40B4-BE49-F238E27FC236}">
                <a16:creationId xmlns:a16="http://schemas.microsoft.com/office/drawing/2014/main" id="{F5A6B3C6-30E8-40B4-926B-9A5D59E91ADD}"/>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Basic Computer System</a:t>
            </a:r>
          </a:p>
        </p:txBody>
      </p:sp>
      <p:pic>
        <p:nvPicPr>
          <p:cNvPr id="5" name="Picture 4">
            <a:extLst>
              <a:ext uri="{FF2B5EF4-FFF2-40B4-BE49-F238E27FC236}">
                <a16:creationId xmlns:a16="http://schemas.microsoft.com/office/drawing/2014/main" id="{FAEA75E3-358C-4ADC-8876-3F2D9C2B2F58}"/>
              </a:ext>
            </a:extLst>
          </p:cNvPr>
          <p:cNvPicPr>
            <a:picLocks noChangeAspect="1"/>
          </p:cNvPicPr>
          <p:nvPr/>
        </p:nvPicPr>
        <p:blipFill>
          <a:blip r:embed="rId3"/>
          <a:stretch>
            <a:fillRect/>
          </a:stretch>
        </p:blipFill>
        <p:spPr>
          <a:xfrm>
            <a:off x="882944" y="4197520"/>
            <a:ext cx="7416800" cy="1701800"/>
          </a:xfrm>
          <a:prstGeom prst="rect">
            <a:avLst/>
          </a:prstGeom>
        </p:spPr>
      </p:pic>
    </p:spTree>
    <p:extLst>
      <p:ext uri="{BB962C8B-B14F-4D97-AF65-F5344CB8AC3E}">
        <p14:creationId xmlns:p14="http://schemas.microsoft.com/office/powerpoint/2010/main" val="42587346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573205" y="315865"/>
            <a:ext cx="8275519" cy="576262"/>
          </a:xfrm>
        </p:spPr>
        <p:txBody>
          <a:bodyPr/>
          <a:lstStyle/>
          <a:p>
            <a:pPr eaLnBrk="1" hangingPunct="1"/>
            <a:r>
              <a:rPr lang="en-US" altLang="en-US" sz="2800" dirty="0"/>
              <a:t>Von-Neumann</a:t>
            </a:r>
          </a:p>
        </p:txBody>
      </p:sp>
      <p:sp>
        <p:nvSpPr>
          <p:cNvPr id="5" name="Content Placeholder 2">
            <a:extLst>
              <a:ext uri="{FF2B5EF4-FFF2-40B4-BE49-F238E27FC236}">
                <a16:creationId xmlns:a16="http://schemas.microsoft.com/office/drawing/2014/main" id="{64D0269D-10DB-47E0-AF1C-3E3BF547194C}"/>
              </a:ext>
            </a:extLst>
          </p:cNvPr>
          <p:cNvSpPr>
            <a:spLocks noGrp="1"/>
          </p:cNvSpPr>
          <p:nvPr>
            <p:ph idx="1"/>
          </p:nvPr>
        </p:nvSpPr>
        <p:spPr>
          <a:xfrm>
            <a:off x="457200" y="1263650"/>
            <a:ext cx="8382000" cy="4790309"/>
          </a:xfrm>
        </p:spPr>
        <p:txBody>
          <a:bodyPr/>
          <a:lstStyle/>
          <a:p>
            <a:r>
              <a:rPr lang="en-US" altLang="zh-CN" sz="2800" spc="-1" dirty="0">
                <a:ea typeface="Arial"/>
              </a:rPr>
              <a:t>In 1944, John von Neumann joined ENIAC</a:t>
            </a:r>
          </a:p>
          <a:p>
            <a:r>
              <a:rPr lang="en-US" altLang="zh-CN" sz="2800" spc="-1" dirty="0">
                <a:ea typeface="Arial"/>
              </a:rPr>
              <a:t>He wrote a memo about computer architecture, formalizing ENIAC ideas</a:t>
            </a:r>
          </a:p>
          <a:p>
            <a:pPr lvl="1"/>
            <a:r>
              <a:rPr lang="en-US" altLang="zh-CN" sz="2400" spc="-1" dirty="0">
                <a:ea typeface="Arial"/>
              </a:rPr>
              <a:t>Eckert and Mauchly have pretty much been forgotten (they were in the trenches)</a:t>
            </a:r>
          </a:p>
          <a:p>
            <a:r>
              <a:rPr lang="en-US" altLang="zh-CN" sz="2800" spc="-1" dirty="0">
                <a:ea typeface="Arial"/>
              </a:rPr>
              <a:t>These ideas became the </a:t>
            </a:r>
            <a:r>
              <a:rPr lang="en-US" altLang="zh-CN" sz="2800" spc="-1" dirty="0">
                <a:solidFill>
                  <a:srgbClr val="FF0000"/>
                </a:solidFill>
                <a:ea typeface="Arial"/>
              </a:rPr>
              <a:t>Von Neumann architecture model</a:t>
            </a:r>
          </a:p>
          <a:p>
            <a:pPr lvl="1"/>
            <a:r>
              <a:rPr lang="en-US" altLang="zh-CN" sz="2400" spc="-1" dirty="0">
                <a:ea typeface="Arial"/>
              </a:rPr>
              <a:t>A processor that performs operations and controls all that happens</a:t>
            </a:r>
          </a:p>
          <a:p>
            <a:pPr lvl="1"/>
            <a:r>
              <a:rPr lang="en-US" altLang="zh-CN" sz="2400" spc="-1" dirty="0">
                <a:ea typeface="Arial"/>
              </a:rPr>
              <a:t>A </a:t>
            </a:r>
            <a:r>
              <a:rPr lang="en-US" altLang="zh-CN" sz="2400" spc="-1" dirty="0">
                <a:solidFill>
                  <a:srgbClr val="FF0000"/>
                </a:solidFill>
                <a:ea typeface="Arial"/>
              </a:rPr>
              <a:t>memory</a:t>
            </a:r>
            <a:r>
              <a:rPr lang="en-US" altLang="zh-CN" sz="2400" spc="-1" dirty="0">
                <a:ea typeface="Arial"/>
              </a:rPr>
              <a:t> that contains </a:t>
            </a:r>
            <a:r>
              <a:rPr lang="en-US" altLang="zh-CN" sz="2400" b="1" spc="-1" dirty="0">
                <a:ea typeface="Arial"/>
              </a:rPr>
              <a:t>code and data</a:t>
            </a:r>
          </a:p>
          <a:p>
            <a:pPr lvl="1"/>
            <a:r>
              <a:rPr lang="en-US" altLang="zh-CN" sz="2400" spc="-1" dirty="0">
                <a:solidFill>
                  <a:srgbClr val="FF0000"/>
                </a:solidFill>
                <a:ea typeface="Arial"/>
              </a:rPr>
              <a:t>I/O </a:t>
            </a:r>
            <a:r>
              <a:rPr lang="en-US" altLang="zh-CN" sz="2400" spc="-1" dirty="0">
                <a:ea typeface="Arial"/>
              </a:rPr>
              <a:t>of some kind	</a:t>
            </a:r>
          </a:p>
        </p:txBody>
      </p:sp>
      <p:sp>
        <p:nvSpPr>
          <p:cNvPr id="4" name="灯片编号占位符 3">
            <a:extLst>
              <a:ext uri="{FF2B5EF4-FFF2-40B4-BE49-F238E27FC236}">
                <a16:creationId xmlns:a16="http://schemas.microsoft.com/office/drawing/2014/main" id="{5F402768-759F-2DEB-EA30-BA3E45AD86B9}"/>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11</a:t>
            </a:fld>
            <a:endParaRPr lang="en-US" altLang="zh-CN" sz="1600" dirty="0"/>
          </a:p>
        </p:txBody>
      </p:sp>
    </p:spTree>
    <p:extLst>
      <p:ext uri="{BB962C8B-B14F-4D97-AF65-F5344CB8AC3E}">
        <p14:creationId xmlns:p14="http://schemas.microsoft.com/office/powerpoint/2010/main" val="26086429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png">
            <a:extLst>
              <a:ext uri="{FF2B5EF4-FFF2-40B4-BE49-F238E27FC236}">
                <a16:creationId xmlns:a16="http://schemas.microsoft.com/office/drawing/2014/main" id="{84DA99FF-1912-489D-8B78-8798225CD0D8}"/>
              </a:ext>
            </a:extLst>
          </p:cNvPr>
          <p:cNvPicPr/>
          <p:nvPr/>
        </p:nvPicPr>
        <p:blipFill>
          <a:blip r:embed="rId3"/>
          <a:stretch/>
        </p:blipFill>
        <p:spPr>
          <a:xfrm>
            <a:off x="3823216" y="4315540"/>
            <a:ext cx="5130360" cy="2260080"/>
          </a:xfrm>
          <a:prstGeom prst="rect">
            <a:avLst/>
          </a:prstGeom>
          <a:ln w="12600">
            <a:noFill/>
          </a:ln>
        </p:spPr>
      </p:pic>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550459" y="338011"/>
            <a:ext cx="8298265" cy="576262"/>
          </a:xfrm>
        </p:spPr>
        <p:txBody>
          <a:bodyPr/>
          <a:lstStyle/>
          <a:p>
            <a:pPr eaLnBrk="1" hangingPunct="1"/>
            <a:r>
              <a:rPr lang="en-US" altLang="en-US" sz="2800" dirty="0"/>
              <a:t>Von-Neumann Model</a:t>
            </a:r>
          </a:p>
        </p:txBody>
      </p:sp>
      <p:sp>
        <p:nvSpPr>
          <p:cNvPr id="5" name="Content Placeholder 2">
            <a:extLst>
              <a:ext uri="{FF2B5EF4-FFF2-40B4-BE49-F238E27FC236}">
                <a16:creationId xmlns:a16="http://schemas.microsoft.com/office/drawing/2014/main" id="{64D0269D-10DB-47E0-AF1C-3E3BF547194C}"/>
              </a:ext>
            </a:extLst>
          </p:cNvPr>
          <p:cNvSpPr>
            <a:spLocks noGrp="1"/>
          </p:cNvSpPr>
          <p:nvPr>
            <p:ph idx="1"/>
          </p:nvPr>
        </p:nvSpPr>
        <p:spPr>
          <a:xfrm>
            <a:off x="466725" y="3148263"/>
            <a:ext cx="8382000" cy="1715857"/>
          </a:xfrm>
        </p:spPr>
        <p:txBody>
          <a:bodyPr/>
          <a:lstStyle/>
          <a:p>
            <a:r>
              <a:rPr lang="en-US" altLang="zh-CN" sz="2800" spc="-1" dirty="0">
                <a:ea typeface="Arial"/>
              </a:rPr>
              <a:t>Amazingly, it’s still possible to think of the computer this way at a conceptual level (model from ~80 years ago!!!)</a:t>
            </a:r>
          </a:p>
          <a:p>
            <a:r>
              <a:rPr lang="en-US" altLang="zh-CN" sz="2800" spc="-1" dirty="0">
                <a:ea typeface="Arial"/>
              </a:rPr>
              <a:t>A computer today has </a:t>
            </a:r>
          </a:p>
          <a:p>
            <a:pPr marL="0" indent="0">
              <a:buNone/>
            </a:pPr>
            <a:r>
              <a:rPr lang="en-US" altLang="zh-CN" sz="2800" spc="-1" dirty="0">
                <a:ea typeface="Arial"/>
              </a:rPr>
              <a:t>some differences</a:t>
            </a:r>
          </a:p>
        </p:txBody>
      </p:sp>
      <p:grpSp>
        <p:nvGrpSpPr>
          <p:cNvPr id="4" name="Group 13">
            <a:extLst>
              <a:ext uri="{FF2B5EF4-FFF2-40B4-BE49-F238E27FC236}">
                <a16:creationId xmlns:a16="http://schemas.microsoft.com/office/drawing/2014/main" id="{CAA56D20-0097-49E6-92AB-D835F9EA1DAE}"/>
              </a:ext>
            </a:extLst>
          </p:cNvPr>
          <p:cNvGrpSpPr/>
          <p:nvPr/>
        </p:nvGrpSpPr>
        <p:grpSpPr>
          <a:xfrm>
            <a:off x="1699872" y="1258363"/>
            <a:ext cx="3403440" cy="1980720"/>
            <a:chOff x="2463840" y="1511280"/>
            <a:chExt cx="3403440" cy="1980720"/>
          </a:xfrm>
        </p:grpSpPr>
        <p:grpSp>
          <p:nvGrpSpPr>
            <p:cNvPr id="6" name="Group 14">
              <a:extLst>
                <a:ext uri="{FF2B5EF4-FFF2-40B4-BE49-F238E27FC236}">
                  <a16:creationId xmlns:a16="http://schemas.microsoft.com/office/drawing/2014/main" id="{FAE0A165-7942-4A79-B00F-122BEA656575}"/>
                </a:ext>
              </a:extLst>
            </p:cNvPr>
            <p:cNvGrpSpPr/>
            <p:nvPr/>
          </p:nvGrpSpPr>
          <p:grpSpPr>
            <a:xfrm>
              <a:off x="2463840" y="1511280"/>
              <a:ext cx="1701720" cy="1078920"/>
              <a:chOff x="2463840" y="1511280"/>
              <a:chExt cx="1701720" cy="1078920"/>
            </a:xfrm>
          </p:grpSpPr>
          <p:sp>
            <p:nvSpPr>
              <p:cNvPr id="21" name="CustomShape 15">
                <a:extLst>
                  <a:ext uri="{FF2B5EF4-FFF2-40B4-BE49-F238E27FC236}">
                    <a16:creationId xmlns:a16="http://schemas.microsoft.com/office/drawing/2014/main" id="{3B7DA80C-448A-4820-AEA2-80EFB749E2B4}"/>
                  </a:ext>
                </a:extLst>
              </p:cNvPr>
              <p:cNvSpPr/>
              <p:nvPr/>
            </p:nvSpPr>
            <p:spPr>
              <a:xfrm>
                <a:off x="2463840" y="1511280"/>
                <a:ext cx="1701360" cy="1078920"/>
              </a:xfrm>
              <a:custGeom>
                <a:avLst/>
                <a:gdLst/>
                <a:ahLst/>
                <a:cxnLst/>
                <a:rect l="l" t="t" r="r" b="b"/>
                <a:pathLst>
                  <a:path w="21600" h="21600">
                    <a:moveTo>
                      <a:pt x="432" y="0"/>
                    </a:moveTo>
                    <a:lnTo>
                      <a:pt x="0" y="675"/>
                    </a:lnTo>
                    <a:lnTo>
                      <a:pt x="0" y="21600"/>
                    </a:lnTo>
                    <a:lnTo>
                      <a:pt x="21168"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2" name="CustomShape 16">
                <a:extLst>
                  <a:ext uri="{FF2B5EF4-FFF2-40B4-BE49-F238E27FC236}">
                    <a16:creationId xmlns:a16="http://schemas.microsoft.com/office/drawing/2014/main" id="{124AB5F1-17EB-42B7-A529-DB3DE7F2EC97}"/>
                  </a:ext>
                </a:extLst>
              </p:cNvPr>
              <p:cNvSpPr/>
              <p:nvPr/>
            </p:nvSpPr>
            <p:spPr>
              <a:xfrm>
                <a:off x="2463840" y="1511280"/>
                <a:ext cx="1701360" cy="33480"/>
              </a:xfrm>
              <a:custGeom>
                <a:avLst/>
                <a:gdLst/>
                <a:ahLst/>
                <a:cxnLst/>
                <a:rect l="l" t="t" r="r" b="b"/>
                <a:pathLst>
                  <a:path w="21600" h="21600">
                    <a:moveTo>
                      <a:pt x="432" y="0"/>
                    </a:moveTo>
                    <a:lnTo>
                      <a:pt x="0" y="21600"/>
                    </a:lnTo>
                    <a:lnTo>
                      <a:pt x="21168"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23" name="CustomShape 17">
                <a:extLst>
                  <a:ext uri="{FF2B5EF4-FFF2-40B4-BE49-F238E27FC236}">
                    <a16:creationId xmlns:a16="http://schemas.microsoft.com/office/drawing/2014/main" id="{9F8E23EC-A8E2-42A8-AA50-344D475FB2BB}"/>
                  </a:ext>
                </a:extLst>
              </p:cNvPr>
              <p:cNvSpPr/>
              <p:nvPr/>
            </p:nvSpPr>
            <p:spPr>
              <a:xfrm>
                <a:off x="4131720" y="1511280"/>
                <a:ext cx="33840" cy="107892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24" name="CustomShape 18">
                <a:extLst>
                  <a:ext uri="{FF2B5EF4-FFF2-40B4-BE49-F238E27FC236}">
                    <a16:creationId xmlns:a16="http://schemas.microsoft.com/office/drawing/2014/main" id="{5E56E496-DE7E-4F1E-9BDD-533B3730F5B1}"/>
                  </a:ext>
                </a:extLst>
              </p:cNvPr>
              <p:cNvSpPr/>
              <p:nvPr/>
            </p:nvSpPr>
            <p:spPr>
              <a:xfrm>
                <a:off x="2463840" y="1511280"/>
                <a:ext cx="1701360" cy="1078920"/>
              </a:xfrm>
              <a:custGeom>
                <a:avLst/>
                <a:gdLst/>
                <a:ahLst/>
                <a:cxnLst/>
                <a:rect l="l" t="t" r="r" b="b"/>
                <a:pathLst>
                  <a:path w="21600" h="21600">
                    <a:moveTo>
                      <a:pt x="0" y="675"/>
                    </a:moveTo>
                    <a:lnTo>
                      <a:pt x="21168" y="675"/>
                    </a:lnTo>
                    <a:lnTo>
                      <a:pt x="21600" y="0"/>
                    </a:lnTo>
                    <a:moveTo>
                      <a:pt x="21168" y="675"/>
                    </a:moveTo>
                    <a:lnTo>
                      <a:pt x="21168"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5" name="CustomShape 19">
                <a:extLst>
                  <a:ext uri="{FF2B5EF4-FFF2-40B4-BE49-F238E27FC236}">
                    <a16:creationId xmlns:a16="http://schemas.microsoft.com/office/drawing/2014/main" id="{93A0A7EF-3A8F-4ACE-9A8F-0A2B537FD77E}"/>
                  </a:ext>
                </a:extLst>
              </p:cNvPr>
              <p:cNvSpPr/>
              <p:nvPr/>
            </p:nvSpPr>
            <p:spPr>
              <a:xfrm>
                <a:off x="2946600" y="1882080"/>
                <a:ext cx="701640" cy="37044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3280" algn="ctr">
                  <a:lnSpc>
                    <a:spcPct val="100000"/>
                  </a:lnSpc>
                </a:pPr>
                <a:r>
                  <a:rPr lang="en-US" sz="1900" b="0" strike="noStrike" spc="-1">
                    <a:solidFill>
                      <a:srgbClr val="000000"/>
                    </a:solidFill>
                    <a:latin typeface="Arial"/>
                    <a:ea typeface="Arial"/>
                  </a:rPr>
                  <a:t>CPU</a:t>
                </a:r>
                <a:endParaRPr lang="en-US" sz="1900" b="0" strike="noStrike" spc="-1">
                  <a:latin typeface="Arial"/>
                </a:endParaRPr>
              </a:p>
            </p:txBody>
          </p:sp>
        </p:grpSp>
        <p:grpSp>
          <p:nvGrpSpPr>
            <p:cNvPr id="7" name="Group 20">
              <a:extLst>
                <a:ext uri="{FF2B5EF4-FFF2-40B4-BE49-F238E27FC236}">
                  <a16:creationId xmlns:a16="http://schemas.microsoft.com/office/drawing/2014/main" id="{2742D357-1EDA-4D5B-9C24-FAFC9445D641}"/>
                </a:ext>
              </a:extLst>
            </p:cNvPr>
            <p:cNvGrpSpPr/>
            <p:nvPr/>
          </p:nvGrpSpPr>
          <p:grpSpPr>
            <a:xfrm>
              <a:off x="4506120" y="1511280"/>
              <a:ext cx="1361160" cy="1078920"/>
              <a:chOff x="4506120" y="1511280"/>
              <a:chExt cx="1361160" cy="1078920"/>
            </a:xfrm>
          </p:grpSpPr>
          <p:sp>
            <p:nvSpPr>
              <p:cNvPr id="16" name="CustomShape 21">
                <a:extLst>
                  <a:ext uri="{FF2B5EF4-FFF2-40B4-BE49-F238E27FC236}">
                    <a16:creationId xmlns:a16="http://schemas.microsoft.com/office/drawing/2014/main" id="{F8360491-EA0A-495B-96C2-28BA9948B1BA}"/>
                  </a:ext>
                </a:extLst>
              </p:cNvPr>
              <p:cNvSpPr/>
              <p:nvPr/>
            </p:nvSpPr>
            <p:spPr>
              <a:xfrm>
                <a:off x="4506120" y="1511280"/>
                <a:ext cx="1361160" cy="1078920"/>
              </a:xfrm>
              <a:custGeom>
                <a:avLst/>
                <a:gdLst/>
                <a:ahLst/>
                <a:cxnLst/>
                <a:rect l="l" t="t" r="r" b="b"/>
                <a:pathLst>
                  <a:path w="21600" h="21600">
                    <a:moveTo>
                      <a:pt x="540" y="0"/>
                    </a:moveTo>
                    <a:lnTo>
                      <a:pt x="0" y="675"/>
                    </a:lnTo>
                    <a:lnTo>
                      <a:pt x="0" y="21600"/>
                    </a:lnTo>
                    <a:lnTo>
                      <a:pt x="21060"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7" name="CustomShape 22">
                <a:extLst>
                  <a:ext uri="{FF2B5EF4-FFF2-40B4-BE49-F238E27FC236}">
                    <a16:creationId xmlns:a16="http://schemas.microsoft.com/office/drawing/2014/main" id="{B68312CA-D415-4B6E-8BE2-BAB01918BD4F}"/>
                  </a:ext>
                </a:extLst>
              </p:cNvPr>
              <p:cNvSpPr/>
              <p:nvPr/>
            </p:nvSpPr>
            <p:spPr>
              <a:xfrm>
                <a:off x="4506120" y="1511280"/>
                <a:ext cx="1361160" cy="33480"/>
              </a:xfrm>
              <a:custGeom>
                <a:avLst/>
                <a:gdLst/>
                <a:ahLst/>
                <a:cxnLst/>
                <a:rect l="l" t="t" r="r" b="b"/>
                <a:pathLst>
                  <a:path w="21600" h="21600">
                    <a:moveTo>
                      <a:pt x="540" y="0"/>
                    </a:moveTo>
                    <a:lnTo>
                      <a:pt x="0" y="21600"/>
                    </a:lnTo>
                    <a:lnTo>
                      <a:pt x="21060"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8" name="CustomShape 23">
                <a:extLst>
                  <a:ext uri="{FF2B5EF4-FFF2-40B4-BE49-F238E27FC236}">
                    <a16:creationId xmlns:a16="http://schemas.microsoft.com/office/drawing/2014/main" id="{922911C2-37D0-4B0A-8EFC-76BB0255E687}"/>
                  </a:ext>
                </a:extLst>
              </p:cNvPr>
              <p:cNvSpPr/>
              <p:nvPr/>
            </p:nvSpPr>
            <p:spPr>
              <a:xfrm>
                <a:off x="5833440" y="1511280"/>
                <a:ext cx="33840" cy="107892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9" name="CustomShape 24">
                <a:extLst>
                  <a:ext uri="{FF2B5EF4-FFF2-40B4-BE49-F238E27FC236}">
                    <a16:creationId xmlns:a16="http://schemas.microsoft.com/office/drawing/2014/main" id="{D19351C2-D316-42DB-850F-70F1B8A34411}"/>
                  </a:ext>
                </a:extLst>
              </p:cNvPr>
              <p:cNvSpPr/>
              <p:nvPr/>
            </p:nvSpPr>
            <p:spPr>
              <a:xfrm>
                <a:off x="4506120" y="1511280"/>
                <a:ext cx="1361160" cy="1078920"/>
              </a:xfrm>
              <a:custGeom>
                <a:avLst/>
                <a:gdLst/>
                <a:ahLst/>
                <a:cxnLst/>
                <a:rect l="l" t="t" r="r" b="b"/>
                <a:pathLst>
                  <a:path w="21600" h="21600">
                    <a:moveTo>
                      <a:pt x="0" y="675"/>
                    </a:moveTo>
                    <a:lnTo>
                      <a:pt x="21060" y="675"/>
                    </a:lnTo>
                    <a:lnTo>
                      <a:pt x="21600" y="0"/>
                    </a:lnTo>
                    <a:moveTo>
                      <a:pt x="21060" y="675"/>
                    </a:moveTo>
                    <a:lnTo>
                      <a:pt x="21060"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0" name="CustomShape 25">
                <a:extLst>
                  <a:ext uri="{FF2B5EF4-FFF2-40B4-BE49-F238E27FC236}">
                    <a16:creationId xmlns:a16="http://schemas.microsoft.com/office/drawing/2014/main" id="{BAEE9D44-EBDC-427F-B66A-A605AB4CA3C6}"/>
                  </a:ext>
                </a:extLst>
              </p:cNvPr>
              <p:cNvSpPr/>
              <p:nvPr/>
            </p:nvSpPr>
            <p:spPr>
              <a:xfrm>
                <a:off x="4614480" y="1882080"/>
                <a:ext cx="1109880" cy="37044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3280" algn="ctr">
                  <a:lnSpc>
                    <a:spcPct val="100000"/>
                  </a:lnSpc>
                </a:pPr>
                <a:r>
                  <a:rPr lang="en-US" sz="1900" b="0" strike="noStrike" spc="-1">
                    <a:solidFill>
                      <a:srgbClr val="000000"/>
                    </a:solidFill>
                    <a:latin typeface="Arial"/>
                    <a:ea typeface="Arial"/>
                  </a:rPr>
                  <a:t>Memory</a:t>
                </a:r>
                <a:endParaRPr lang="en-US" sz="1900" b="0" strike="noStrike" spc="-1">
                  <a:latin typeface="Arial"/>
                </a:endParaRPr>
              </a:p>
            </p:txBody>
          </p:sp>
        </p:grpSp>
        <p:grpSp>
          <p:nvGrpSpPr>
            <p:cNvPr id="8" name="Group 26">
              <a:extLst>
                <a:ext uri="{FF2B5EF4-FFF2-40B4-BE49-F238E27FC236}">
                  <a16:creationId xmlns:a16="http://schemas.microsoft.com/office/drawing/2014/main" id="{1F413CD5-4AC3-4843-86F3-ECC8C198657E}"/>
                </a:ext>
              </a:extLst>
            </p:cNvPr>
            <p:cNvGrpSpPr/>
            <p:nvPr/>
          </p:nvGrpSpPr>
          <p:grpSpPr>
            <a:xfrm>
              <a:off x="2531880" y="2919240"/>
              <a:ext cx="1565280" cy="572760"/>
              <a:chOff x="2531880" y="2919240"/>
              <a:chExt cx="1565280" cy="572760"/>
            </a:xfrm>
          </p:grpSpPr>
          <p:sp>
            <p:nvSpPr>
              <p:cNvPr id="11" name="CustomShape 27">
                <a:extLst>
                  <a:ext uri="{FF2B5EF4-FFF2-40B4-BE49-F238E27FC236}">
                    <a16:creationId xmlns:a16="http://schemas.microsoft.com/office/drawing/2014/main" id="{FCA8F87E-D267-4254-931B-DEBF5F52F866}"/>
                  </a:ext>
                </a:extLst>
              </p:cNvPr>
              <p:cNvSpPr/>
              <p:nvPr/>
            </p:nvSpPr>
            <p:spPr>
              <a:xfrm>
                <a:off x="2531880" y="2927520"/>
                <a:ext cx="1565280" cy="539280"/>
              </a:xfrm>
              <a:custGeom>
                <a:avLst/>
                <a:gdLst/>
                <a:ahLst/>
                <a:cxnLst/>
                <a:rect l="l" t="t" r="r" b="b"/>
                <a:pathLst>
                  <a:path w="21600" h="21600">
                    <a:moveTo>
                      <a:pt x="235" y="0"/>
                    </a:moveTo>
                    <a:lnTo>
                      <a:pt x="0" y="675"/>
                    </a:lnTo>
                    <a:lnTo>
                      <a:pt x="0" y="21600"/>
                    </a:lnTo>
                    <a:lnTo>
                      <a:pt x="21365"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2" name="CustomShape 28">
                <a:extLst>
                  <a:ext uri="{FF2B5EF4-FFF2-40B4-BE49-F238E27FC236}">
                    <a16:creationId xmlns:a16="http://schemas.microsoft.com/office/drawing/2014/main" id="{69235221-6E37-4047-BC01-8AA44127D021}"/>
                  </a:ext>
                </a:extLst>
              </p:cNvPr>
              <p:cNvSpPr/>
              <p:nvPr/>
            </p:nvSpPr>
            <p:spPr>
              <a:xfrm>
                <a:off x="2531880" y="2927520"/>
                <a:ext cx="1565280" cy="16560"/>
              </a:xfrm>
              <a:custGeom>
                <a:avLst/>
                <a:gdLst/>
                <a:ahLst/>
                <a:cxnLst/>
                <a:rect l="l" t="t" r="r" b="b"/>
                <a:pathLst>
                  <a:path w="21600" h="21600">
                    <a:moveTo>
                      <a:pt x="235" y="0"/>
                    </a:moveTo>
                    <a:lnTo>
                      <a:pt x="0" y="21600"/>
                    </a:lnTo>
                    <a:lnTo>
                      <a:pt x="21365"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3" name="CustomShape 29">
                <a:extLst>
                  <a:ext uri="{FF2B5EF4-FFF2-40B4-BE49-F238E27FC236}">
                    <a16:creationId xmlns:a16="http://schemas.microsoft.com/office/drawing/2014/main" id="{32829110-58DA-4C40-858E-8EAD5E407C16}"/>
                  </a:ext>
                </a:extLst>
              </p:cNvPr>
              <p:cNvSpPr/>
              <p:nvPr/>
            </p:nvSpPr>
            <p:spPr>
              <a:xfrm>
                <a:off x="4080600" y="2927520"/>
                <a:ext cx="16560" cy="53928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4" name="CustomShape 30">
                <a:extLst>
                  <a:ext uri="{FF2B5EF4-FFF2-40B4-BE49-F238E27FC236}">
                    <a16:creationId xmlns:a16="http://schemas.microsoft.com/office/drawing/2014/main" id="{417C67AB-9076-4BFF-BFDD-F6362D9A2373}"/>
                  </a:ext>
                </a:extLst>
              </p:cNvPr>
              <p:cNvSpPr/>
              <p:nvPr/>
            </p:nvSpPr>
            <p:spPr>
              <a:xfrm>
                <a:off x="2531880" y="2927520"/>
                <a:ext cx="1565280" cy="539280"/>
              </a:xfrm>
              <a:custGeom>
                <a:avLst/>
                <a:gdLst/>
                <a:ahLst/>
                <a:cxnLst/>
                <a:rect l="l" t="t" r="r" b="b"/>
                <a:pathLst>
                  <a:path w="21600" h="21600">
                    <a:moveTo>
                      <a:pt x="0" y="675"/>
                    </a:moveTo>
                    <a:lnTo>
                      <a:pt x="21365" y="675"/>
                    </a:lnTo>
                    <a:lnTo>
                      <a:pt x="21600" y="0"/>
                    </a:lnTo>
                    <a:moveTo>
                      <a:pt x="21365" y="675"/>
                    </a:moveTo>
                    <a:lnTo>
                      <a:pt x="21365"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5" name="CustomShape 31">
                <a:extLst>
                  <a:ext uri="{FF2B5EF4-FFF2-40B4-BE49-F238E27FC236}">
                    <a16:creationId xmlns:a16="http://schemas.microsoft.com/office/drawing/2014/main" id="{732E409D-4AF2-4735-8234-31C625E8846E}"/>
                  </a:ext>
                </a:extLst>
              </p:cNvPr>
              <p:cNvSpPr/>
              <p:nvPr/>
            </p:nvSpPr>
            <p:spPr>
              <a:xfrm>
                <a:off x="2864520" y="2919240"/>
                <a:ext cx="883080" cy="57276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3280" algn="ctr">
                  <a:lnSpc>
                    <a:spcPct val="100000"/>
                  </a:lnSpc>
                </a:pPr>
                <a:r>
                  <a:rPr lang="en-US" sz="1500" b="0" strike="noStrike" spc="-1">
                    <a:solidFill>
                      <a:srgbClr val="000000"/>
                    </a:solidFill>
                    <a:latin typeface="Arial"/>
                    <a:ea typeface="Arial"/>
                  </a:rPr>
                  <a:t>I/O</a:t>
                </a:r>
                <a:endParaRPr lang="en-US" sz="1500" b="0" strike="noStrike" spc="-1">
                  <a:latin typeface="Arial"/>
                </a:endParaRPr>
              </a:p>
              <a:p>
                <a:pPr marL="53280" algn="ctr">
                  <a:lnSpc>
                    <a:spcPct val="100000"/>
                  </a:lnSpc>
                </a:pPr>
                <a:r>
                  <a:rPr lang="en-US" sz="1500" b="0" strike="noStrike" spc="-1">
                    <a:solidFill>
                      <a:srgbClr val="000000"/>
                    </a:solidFill>
                    <a:latin typeface="Arial"/>
                    <a:ea typeface="Arial"/>
                  </a:rPr>
                  <a:t>System</a:t>
                </a:r>
                <a:endParaRPr lang="en-US" sz="1500" b="0" strike="noStrike" spc="-1">
                  <a:latin typeface="Arial"/>
                </a:endParaRPr>
              </a:p>
            </p:txBody>
          </p:sp>
        </p:grpSp>
        <p:sp>
          <p:nvSpPr>
            <p:cNvPr id="9" name="CustomShape 32">
              <a:extLst>
                <a:ext uri="{FF2B5EF4-FFF2-40B4-BE49-F238E27FC236}">
                  <a16:creationId xmlns:a16="http://schemas.microsoft.com/office/drawing/2014/main" id="{11625639-4798-4B02-A593-4E71B36E57DB}"/>
                </a:ext>
              </a:extLst>
            </p:cNvPr>
            <p:cNvSpPr/>
            <p:nvPr/>
          </p:nvSpPr>
          <p:spPr>
            <a:xfrm>
              <a:off x="4165560" y="1983240"/>
              <a:ext cx="339840" cy="201960"/>
            </a:xfrm>
            <a:prstGeom prst="leftRightArrow">
              <a:avLst>
                <a:gd name="adj1" fmla="val 50000"/>
                <a:gd name="adj2" fmla="val 37660"/>
              </a:avLst>
            </a:prstGeom>
            <a:no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10" name="CustomShape 33">
              <a:extLst>
                <a:ext uri="{FF2B5EF4-FFF2-40B4-BE49-F238E27FC236}">
                  <a16:creationId xmlns:a16="http://schemas.microsoft.com/office/drawing/2014/main" id="{F822F582-42AC-4525-8546-1682CB58DA25}"/>
                </a:ext>
              </a:extLst>
            </p:cNvPr>
            <p:cNvSpPr/>
            <p:nvPr/>
          </p:nvSpPr>
          <p:spPr>
            <a:xfrm rot="16200000">
              <a:off x="3146040" y="2657160"/>
              <a:ext cx="336960" cy="203760"/>
            </a:xfrm>
            <a:prstGeom prst="leftRightArrow">
              <a:avLst>
                <a:gd name="adj1" fmla="val 50000"/>
                <a:gd name="adj2" fmla="val 37313"/>
              </a:avLst>
            </a:prstGeom>
            <a:no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sp>
        <p:nvSpPr>
          <p:cNvPr id="27" name="灯片编号占位符 3">
            <a:extLst>
              <a:ext uri="{FF2B5EF4-FFF2-40B4-BE49-F238E27FC236}">
                <a16:creationId xmlns:a16="http://schemas.microsoft.com/office/drawing/2014/main" id="{A97FE518-88C5-7495-B31B-925188E9ACDB}"/>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12</a:t>
            </a:fld>
            <a:endParaRPr lang="en-US" altLang="zh-CN" sz="1600" dirty="0"/>
          </a:p>
        </p:txBody>
      </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885BCDBB-C55A-E76B-AE60-5A7AD08C4181}"/>
                  </a:ext>
                </a:extLst>
              </p14:cNvPr>
              <p14:cNvContentPartPr/>
              <p14:nvPr/>
            </p14:nvContentPartPr>
            <p14:xfrm>
              <a:off x="4874040" y="1357920"/>
              <a:ext cx="2353320" cy="874080"/>
            </p14:xfrm>
          </p:contentPart>
        </mc:Choice>
        <mc:Fallback>
          <p:pic>
            <p:nvPicPr>
              <p:cNvPr id="2" name="墨迹 1">
                <a:extLst>
                  <a:ext uri="{FF2B5EF4-FFF2-40B4-BE49-F238E27FC236}">
                    <a16:creationId xmlns:a16="http://schemas.microsoft.com/office/drawing/2014/main" id="{885BCDBB-C55A-E76B-AE60-5A7AD08C4181}"/>
                  </a:ext>
                </a:extLst>
              </p:cNvPr>
              <p:cNvPicPr/>
              <p:nvPr/>
            </p:nvPicPr>
            <p:blipFill>
              <a:blip r:embed="rId5"/>
              <a:stretch>
                <a:fillRect/>
              </a:stretch>
            </p:blipFill>
            <p:spPr>
              <a:xfrm>
                <a:off x="4864680" y="1348560"/>
                <a:ext cx="2372040" cy="892800"/>
              </a:xfrm>
              <a:prstGeom prst="rect">
                <a:avLst/>
              </a:prstGeom>
            </p:spPr>
          </p:pic>
        </mc:Fallback>
      </mc:AlternateContent>
    </p:spTree>
    <p:extLst>
      <p:ext uri="{BB962C8B-B14F-4D97-AF65-F5344CB8AC3E}">
        <p14:creationId xmlns:p14="http://schemas.microsoft.com/office/powerpoint/2010/main" val="35686932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573205" y="297668"/>
            <a:ext cx="8275519" cy="576262"/>
          </a:xfrm>
        </p:spPr>
        <p:txBody>
          <a:bodyPr/>
          <a:lstStyle/>
          <a:p>
            <a:pPr eaLnBrk="1" hangingPunct="1"/>
            <a:r>
              <a:rPr lang="en-US" altLang="en-US" sz="2800" dirty="0"/>
              <a:t>Data Stored in Memory</a:t>
            </a:r>
          </a:p>
        </p:txBody>
      </p:sp>
      <p:sp>
        <p:nvSpPr>
          <p:cNvPr id="5" name="Content Placeholder 2">
            <a:extLst>
              <a:ext uri="{FF2B5EF4-FFF2-40B4-BE49-F238E27FC236}">
                <a16:creationId xmlns:a16="http://schemas.microsoft.com/office/drawing/2014/main" id="{64D0269D-10DB-47E0-AF1C-3E3BF547194C}"/>
              </a:ext>
            </a:extLst>
          </p:cNvPr>
          <p:cNvSpPr>
            <a:spLocks noGrp="1"/>
          </p:cNvSpPr>
          <p:nvPr>
            <p:ph idx="1"/>
          </p:nvPr>
        </p:nvSpPr>
        <p:spPr>
          <a:xfrm>
            <a:off x="457200" y="1263650"/>
            <a:ext cx="8382000" cy="4790309"/>
          </a:xfrm>
        </p:spPr>
        <p:txBody>
          <a:bodyPr/>
          <a:lstStyle/>
          <a:p>
            <a:r>
              <a:rPr lang="en-US" altLang="zh-CN" sz="2400" spc="-1" dirty="0">
                <a:ea typeface="Arial"/>
              </a:rPr>
              <a:t>All “information” in the computer is in binary form</a:t>
            </a:r>
          </a:p>
          <a:p>
            <a:pPr lvl="1"/>
            <a:r>
              <a:rPr lang="en-US" altLang="zh-CN" sz="2000" spc="-1" dirty="0">
                <a:ea typeface="Arial"/>
              </a:rPr>
              <a:t>Since Claude Shannon’s M.S. thesis in the 30’s</a:t>
            </a:r>
          </a:p>
          <a:p>
            <a:pPr lvl="1"/>
            <a:r>
              <a:rPr lang="en-US" altLang="zh-CN" sz="2000" spc="-1" dirty="0">
                <a:ea typeface="Arial"/>
              </a:rPr>
              <a:t>0: zero voltage, 1: positive voltage (e.g., 5V)</a:t>
            </a:r>
          </a:p>
          <a:p>
            <a:pPr lvl="1"/>
            <a:r>
              <a:rPr lang="en-US" altLang="zh-CN" sz="2000" spc="-1" dirty="0">
                <a:ea typeface="Arial"/>
              </a:rPr>
              <a:t>bit: the smallest unit of information (0 or 1)</a:t>
            </a:r>
          </a:p>
          <a:p>
            <a:r>
              <a:rPr lang="en-US" altLang="zh-CN" sz="2400" spc="-1" dirty="0">
                <a:ea typeface="Arial"/>
              </a:rPr>
              <a:t>The basic unit of memory is a byte</a:t>
            </a:r>
          </a:p>
          <a:p>
            <a:pPr lvl="1"/>
            <a:r>
              <a:rPr lang="en-US" altLang="zh-CN" sz="2000" spc="-1" dirty="0">
                <a:ea typeface="Arial"/>
              </a:rPr>
              <a:t>1 Byte = 8 bits, e.g., “0101 1101”</a:t>
            </a:r>
          </a:p>
          <a:p>
            <a:r>
              <a:rPr lang="en-US" altLang="zh-CN" sz="2400" spc="-1" dirty="0">
                <a:ea typeface="Arial"/>
              </a:rPr>
              <a:t>Each byte in memory is labeled by a unique </a:t>
            </a:r>
            <a:r>
              <a:rPr lang="en-US" altLang="zh-CN" sz="2400" spc="-1" dirty="0">
                <a:solidFill>
                  <a:srgbClr val="FF0000"/>
                </a:solidFill>
                <a:ea typeface="Arial"/>
              </a:rPr>
              <a:t>address</a:t>
            </a:r>
          </a:p>
          <a:p>
            <a:r>
              <a:rPr lang="en-US" altLang="zh-CN" sz="2400" spc="-1" dirty="0">
                <a:ea typeface="Arial"/>
              </a:rPr>
              <a:t>All addresses in the machine have the same number of bits</a:t>
            </a:r>
          </a:p>
          <a:p>
            <a:pPr lvl="1"/>
            <a:r>
              <a:rPr lang="en-US" altLang="zh-CN" sz="2000" spc="-1" dirty="0">
                <a:ea typeface="Arial"/>
              </a:rPr>
              <a:t>e.g., 64-bit addresses on ARM64</a:t>
            </a:r>
          </a:p>
          <a:p>
            <a:r>
              <a:rPr lang="en-US" altLang="zh-CN" sz="2400" spc="-1" dirty="0">
                <a:ea typeface="Arial"/>
              </a:rPr>
              <a:t>The processor has instructions that say “Read the byte at address X and give me its value” and “Write some value into the byte at address X”</a:t>
            </a:r>
          </a:p>
        </p:txBody>
      </p:sp>
      <p:sp>
        <p:nvSpPr>
          <p:cNvPr id="4" name="灯片编号占位符 3">
            <a:extLst>
              <a:ext uri="{FF2B5EF4-FFF2-40B4-BE49-F238E27FC236}">
                <a16:creationId xmlns:a16="http://schemas.microsoft.com/office/drawing/2014/main" id="{7907C0DC-0574-7C2B-F838-D39E03735E52}"/>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13</a:t>
            </a:fld>
            <a:endParaRPr lang="en-US" altLang="zh-CN" sz="1600" dirty="0"/>
          </a:p>
        </p:txBody>
      </p:sp>
    </p:spTree>
    <p:extLst>
      <p:ext uri="{BB962C8B-B14F-4D97-AF65-F5344CB8AC3E}">
        <p14:creationId xmlns:p14="http://schemas.microsoft.com/office/powerpoint/2010/main" val="95251016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520559" y="279471"/>
            <a:ext cx="8328165" cy="576262"/>
          </a:xfrm>
        </p:spPr>
        <p:txBody>
          <a:bodyPr/>
          <a:lstStyle/>
          <a:p>
            <a:pPr eaLnBrk="1" hangingPunct="1"/>
            <a:r>
              <a:rPr lang="en-US" altLang="en-US" sz="2800" dirty="0"/>
              <a:t>Conceptual View of Memory</a:t>
            </a:r>
          </a:p>
        </p:txBody>
      </p:sp>
      <p:graphicFrame>
        <p:nvGraphicFramePr>
          <p:cNvPr id="6" name="Table 12">
            <a:extLst>
              <a:ext uri="{FF2B5EF4-FFF2-40B4-BE49-F238E27FC236}">
                <a16:creationId xmlns:a16="http://schemas.microsoft.com/office/drawing/2014/main" id="{83A8472B-933A-40F4-89C5-205524FEA4D4}"/>
              </a:ext>
            </a:extLst>
          </p:cNvPr>
          <p:cNvGraphicFramePr/>
          <p:nvPr>
            <p:extLst>
              <p:ext uri="{D42A27DB-BD31-4B8C-83A1-F6EECF244321}">
                <p14:modId xmlns:p14="http://schemas.microsoft.com/office/powerpoint/2010/main" val="1068613612"/>
              </p:ext>
            </p:extLst>
          </p:nvPr>
        </p:nvGraphicFramePr>
        <p:xfrm>
          <a:off x="670685" y="1303943"/>
          <a:ext cx="7731360" cy="5364480"/>
        </p:xfrm>
        <a:graphic>
          <a:graphicData uri="http://schemas.openxmlformats.org/drawingml/2006/table">
            <a:tbl>
              <a:tblPr/>
              <a:tblGrid>
                <a:gridCol w="4051080">
                  <a:extLst>
                    <a:ext uri="{9D8B030D-6E8A-4147-A177-3AD203B41FA5}">
                      <a16:colId xmlns:a16="http://schemas.microsoft.com/office/drawing/2014/main" val="20000"/>
                    </a:ext>
                  </a:extLst>
                </a:gridCol>
                <a:gridCol w="3680280">
                  <a:extLst>
                    <a:ext uri="{9D8B030D-6E8A-4147-A177-3AD203B41FA5}">
                      <a16:colId xmlns:a16="http://schemas.microsoft.com/office/drawing/2014/main" val="20001"/>
                    </a:ext>
                  </a:extLst>
                </a:gridCol>
              </a:tblGrid>
              <a:tr h="470880">
                <a:tc>
                  <a:txBody>
                    <a:bodyPr/>
                    <a:lstStyle/>
                    <a:p>
                      <a:pPr algn="ctr">
                        <a:lnSpc>
                          <a:spcPct val="100000"/>
                        </a:lnSpc>
                        <a:spcBef>
                          <a:spcPts val="601"/>
                        </a:spcBef>
                      </a:pPr>
                      <a:r>
                        <a:rPr lang="en-US" sz="2600" b="0" strike="noStrike" spc="-1" dirty="0">
                          <a:solidFill>
                            <a:srgbClr val="FFFFFF"/>
                          </a:solidFill>
                          <a:latin typeface="Arial"/>
                          <a:ea typeface="Arial"/>
                        </a:rPr>
                        <a:t>address</a:t>
                      </a:r>
                      <a:endParaRPr lang="en-US" sz="26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tc>
                  <a:txBody>
                    <a:bodyPr/>
                    <a:lstStyle/>
                    <a:p>
                      <a:pPr algn="ctr">
                        <a:lnSpc>
                          <a:spcPct val="100000"/>
                        </a:lnSpc>
                        <a:spcBef>
                          <a:spcPts val="601"/>
                        </a:spcBef>
                      </a:pPr>
                      <a:r>
                        <a:rPr lang="en-US" sz="2600" b="0" strike="noStrike" spc="-1">
                          <a:solidFill>
                            <a:srgbClr val="FFFFFF"/>
                          </a:solidFill>
                          <a:latin typeface="Arial"/>
                          <a:ea typeface="Arial"/>
                        </a:rPr>
                        <a:t>content</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extLst>
                  <a:ext uri="{0D108BD9-81ED-4DB2-BD59-A6C34878D82A}">
                    <a16:rowId xmlns:a16="http://schemas.microsoft.com/office/drawing/2014/main" val="10000"/>
                  </a:ext>
                </a:extLst>
              </a:tr>
              <a:tr h="475200">
                <a:tc>
                  <a:txBody>
                    <a:bodyPr/>
                    <a:lstStyle/>
                    <a:p>
                      <a:pPr>
                        <a:lnSpc>
                          <a:spcPct val="100000"/>
                        </a:lnSpc>
                        <a:spcBef>
                          <a:spcPts val="601"/>
                        </a:spcBef>
                      </a:pPr>
                      <a:r>
                        <a:rPr lang="en-US" sz="2600" b="1" strike="noStrike" spc="-1">
                          <a:solidFill>
                            <a:srgbClr val="000000"/>
                          </a:solidFill>
                          <a:latin typeface="Courier New"/>
                          <a:ea typeface="Courier New"/>
                        </a:rPr>
                        <a:t>0000 0000 0000 0000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0110 1110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475200">
                <a:tc>
                  <a:txBody>
                    <a:bodyPr/>
                    <a:lstStyle/>
                    <a:p>
                      <a:pPr>
                        <a:lnSpc>
                          <a:spcPct val="100000"/>
                        </a:lnSpc>
                        <a:spcBef>
                          <a:spcPts val="601"/>
                        </a:spcBef>
                      </a:pPr>
                      <a:r>
                        <a:rPr lang="en-US" sz="2600" b="1" strike="noStrike" spc="-1">
                          <a:solidFill>
                            <a:srgbClr val="000000"/>
                          </a:solidFill>
                          <a:latin typeface="Courier New"/>
                          <a:ea typeface="Courier New"/>
                        </a:rPr>
                        <a:t>0000 0000 0000 0001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1111 0100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2"/>
                  </a:ext>
                </a:extLst>
              </a:tr>
              <a:tr h="475200">
                <a:tc>
                  <a:txBody>
                    <a:bodyPr/>
                    <a:lstStyle/>
                    <a:p>
                      <a:pPr>
                        <a:lnSpc>
                          <a:spcPct val="100000"/>
                        </a:lnSpc>
                        <a:spcBef>
                          <a:spcPts val="601"/>
                        </a:spcBef>
                      </a:pPr>
                      <a:r>
                        <a:rPr lang="en-US" sz="2600" b="1" strike="noStrike" spc="-1">
                          <a:solidFill>
                            <a:srgbClr val="000000"/>
                          </a:solidFill>
                          <a:latin typeface="Courier New"/>
                          <a:ea typeface="Courier New"/>
                        </a:rPr>
                        <a:t>0000 0000 0000 0010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0000 0000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475200">
                <a:tc>
                  <a:txBody>
                    <a:bodyPr/>
                    <a:lstStyle/>
                    <a:p>
                      <a:pPr>
                        <a:lnSpc>
                          <a:spcPct val="100000"/>
                        </a:lnSpc>
                        <a:spcBef>
                          <a:spcPts val="601"/>
                        </a:spcBef>
                      </a:pPr>
                      <a:r>
                        <a:rPr lang="en-US" sz="2600" b="1" strike="noStrike" spc="-1">
                          <a:solidFill>
                            <a:srgbClr val="000000"/>
                          </a:solidFill>
                          <a:latin typeface="Courier New"/>
                          <a:ea typeface="Courier New"/>
                        </a:rPr>
                        <a:t>0000 0000 0000 0011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0000 0000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4"/>
                  </a:ext>
                </a:extLst>
              </a:tr>
              <a:tr h="475200">
                <a:tc>
                  <a:txBody>
                    <a:bodyPr/>
                    <a:lstStyle/>
                    <a:p>
                      <a:pPr>
                        <a:lnSpc>
                          <a:spcPct val="100000"/>
                        </a:lnSpc>
                        <a:spcBef>
                          <a:spcPts val="601"/>
                        </a:spcBef>
                      </a:pPr>
                      <a:r>
                        <a:rPr lang="en-US" sz="2600" b="1" strike="noStrike" spc="-1">
                          <a:solidFill>
                            <a:srgbClr val="000000"/>
                          </a:solidFill>
                          <a:latin typeface="Courier New"/>
                          <a:ea typeface="Courier New"/>
                        </a:rPr>
                        <a:t>0000 0000 0000 0100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0101 1110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5"/>
                  </a:ext>
                </a:extLst>
              </a:tr>
              <a:tr h="475200">
                <a:tc>
                  <a:txBody>
                    <a:bodyPr/>
                    <a:lstStyle/>
                    <a:p>
                      <a:pPr>
                        <a:lnSpc>
                          <a:spcPct val="100000"/>
                        </a:lnSpc>
                        <a:spcBef>
                          <a:spcPts val="601"/>
                        </a:spcBef>
                      </a:pPr>
                      <a:r>
                        <a:rPr lang="en-US" sz="2600" b="1" strike="noStrike" spc="-1">
                          <a:solidFill>
                            <a:srgbClr val="000000"/>
                          </a:solidFill>
                          <a:latin typeface="Courier New"/>
                          <a:ea typeface="Courier New"/>
                        </a:rPr>
                        <a:t>0000 0000 0000 0101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1010 1101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6"/>
                  </a:ext>
                </a:extLst>
              </a:tr>
              <a:tr h="475200">
                <a:tc>
                  <a:txBody>
                    <a:bodyPr/>
                    <a:lstStyle/>
                    <a:p>
                      <a:pPr>
                        <a:lnSpc>
                          <a:spcPct val="100000"/>
                        </a:lnSpc>
                        <a:spcBef>
                          <a:spcPts val="601"/>
                        </a:spcBef>
                      </a:pPr>
                      <a:r>
                        <a:rPr lang="en-US" sz="2600" b="1" strike="noStrike" spc="-1">
                          <a:solidFill>
                            <a:srgbClr val="000000"/>
                          </a:solidFill>
                          <a:latin typeface="Courier New"/>
                          <a:ea typeface="Courier New"/>
                        </a:rPr>
                        <a:t>0000 0000 0000 0110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0000 0001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7"/>
                  </a:ext>
                </a:extLst>
              </a:tr>
              <a:tr h="475200">
                <a:tc>
                  <a:txBody>
                    <a:bodyPr/>
                    <a:lstStyle/>
                    <a:p>
                      <a:pPr>
                        <a:lnSpc>
                          <a:spcPct val="100000"/>
                        </a:lnSpc>
                        <a:spcBef>
                          <a:spcPts val="601"/>
                        </a:spcBef>
                      </a:pPr>
                      <a:r>
                        <a:rPr lang="en-US" sz="2600" b="1" strike="noStrike" spc="-1">
                          <a:solidFill>
                            <a:srgbClr val="000000"/>
                          </a:solidFill>
                          <a:latin typeface="Courier New"/>
                          <a:ea typeface="Courier New"/>
                        </a:rPr>
                        <a:t>0000 0000 0000 0111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0100 0000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8"/>
                  </a:ext>
                </a:extLst>
              </a:tr>
              <a:tr h="475200">
                <a:tc>
                  <a:txBody>
                    <a:bodyPr/>
                    <a:lstStyle/>
                    <a:p>
                      <a:pPr>
                        <a:lnSpc>
                          <a:spcPct val="100000"/>
                        </a:lnSpc>
                        <a:spcBef>
                          <a:spcPts val="601"/>
                        </a:spcBef>
                      </a:pPr>
                      <a:r>
                        <a:rPr lang="en-US" sz="2600" b="1" strike="noStrike" spc="-1">
                          <a:solidFill>
                            <a:srgbClr val="000000"/>
                          </a:solidFill>
                          <a:latin typeface="Courier New"/>
                          <a:ea typeface="Courier New"/>
                        </a:rPr>
                        <a:t>0000 0000 0000 1000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1111 0101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9"/>
                  </a:ext>
                </a:extLst>
              </a:tr>
              <a:tr h="470880">
                <a:tc>
                  <a:txBody>
                    <a:bodyPr/>
                    <a:lstStyle/>
                    <a:p>
                      <a:pPr algn="ctr">
                        <a:lnSpc>
                          <a:spcPct val="100000"/>
                        </a:lnSpc>
                        <a:spcBef>
                          <a:spcPts val="601"/>
                        </a:spcBef>
                      </a:pPr>
                      <a:r>
                        <a:rPr lang="en-US" sz="2600" b="0" strike="noStrike" spc="-1">
                          <a:solidFill>
                            <a:srgbClr val="000000"/>
                          </a:solidFill>
                          <a:latin typeface="Arial"/>
                          <a:ea typeface="Arial"/>
                        </a:rPr>
                        <a:t>...</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0" strike="noStrike" spc="-1" dirty="0">
                          <a:solidFill>
                            <a:srgbClr val="000000"/>
                          </a:solidFill>
                          <a:latin typeface="Arial"/>
                          <a:ea typeface="Arial"/>
                        </a:rPr>
                        <a:t>...</a:t>
                      </a:r>
                      <a:endParaRPr lang="en-US" sz="26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10"/>
                  </a:ext>
                </a:extLst>
              </a:tr>
            </a:tbl>
          </a:graphicData>
        </a:graphic>
      </p:graphicFrame>
      <p:sp>
        <p:nvSpPr>
          <p:cNvPr id="4" name="灯片编号占位符 3">
            <a:extLst>
              <a:ext uri="{FF2B5EF4-FFF2-40B4-BE49-F238E27FC236}">
                <a16:creationId xmlns:a16="http://schemas.microsoft.com/office/drawing/2014/main" id="{CAAFD24F-ED83-0FFC-87C8-C8545A65EAAC}"/>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14</a:t>
            </a:fld>
            <a:endParaRPr lang="en-US" altLang="zh-CN" sz="1600" dirty="0"/>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3BC39B72-A3ED-72D5-395C-D4673BD258AD}"/>
                  </a:ext>
                </a:extLst>
              </p14:cNvPr>
              <p14:cNvContentPartPr/>
              <p14:nvPr/>
            </p14:nvContentPartPr>
            <p14:xfrm>
              <a:off x="554400" y="1138320"/>
              <a:ext cx="7616520" cy="5241960"/>
            </p14:xfrm>
          </p:contentPart>
        </mc:Choice>
        <mc:Fallback>
          <p:pic>
            <p:nvPicPr>
              <p:cNvPr id="2" name="墨迹 1">
                <a:extLst>
                  <a:ext uri="{FF2B5EF4-FFF2-40B4-BE49-F238E27FC236}">
                    <a16:creationId xmlns:a16="http://schemas.microsoft.com/office/drawing/2014/main" id="{3BC39B72-A3ED-72D5-395C-D4673BD258AD}"/>
                  </a:ext>
                </a:extLst>
              </p:cNvPr>
              <p:cNvPicPr/>
              <p:nvPr/>
            </p:nvPicPr>
            <p:blipFill>
              <a:blip r:embed="rId4"/>
              <a:stretch>
                <a:fillRect/>
              </a:stretch>
            </p:blipFill>
            <p:spPr>
              <a:xfrm>
                <a:off x="545040" y="1128960"/>
                <a:ext cx="7635240" cy="5260680"/>
              </a:xfrm>
              <a:prstGeom prst="rect">
                <a:avLst/>
              </a:prstGeom>
            </p:spPr>
          </p:pic>
        </mc:Fallback>
      </mc:AlternateContent>
    </p:spTree>
    <p:extLst>
      <p:ext uri="{BB962C8B-B14F-4D97-AF65-F5344CB8AC3E}">
        <p14:creationId xmlns:p14="http://schemas.microsoft.com/office/powerpoint/2010/main" val="114185557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520559" y="365260"/>
            <a:ext cx="8328165" cy="576262"/>
          </a:xfrm>
        </p:spPr>
        <p:txBody>
          <a:bodyPr/>
          <a:lstStyle/>
          <a:p>
            <a:pPr eaLnBrk="1" hangingPunct="1"/>
            <a:r>
              <a:rPr lang="en-US" altLang="en-US" sz="2800" dirty="0"/>
              <a:t>Conceptual View of Memory</a:t>
            </a:r>
          </a:p>
        </p:txBody>
      </p:sp>
      <p:graphicFrame>
        <p:nvGraphicFramePr>
          <p:cNvPr id="4" name="Table 12">
            <a:extLst>
              <a:ext uri="{FF2B5EF4-FFF2-40B4-BE49-F238E27FC236}">
                <a16:creationId xmlns:a16="http://schemas.microsoft.com/office/drawing/2014/main" id="{503F646D-A3B2-4EE8-8F7E-E08F546FE57E}"/>
              </a:ext>
            </a:extLst>
          </p:cNvPr>
          <p:cNvGraphicFramePr/>
          <p:nvPr>
            <p:extLst>
              <p:ext uri="{D42A27DB-BD31-4B8C-83A1-F6EECF244321}">
                <p14:modId xmlns:p14="http://schemas.microsoft.com/office/powerpoint/2010/main" val="4267888750"/>
              </p:ext>
            </p:extLst>
          </p:nvPr>
        </p:nvGraphicFramePr>
        <p:xfrm>
          <a:off x="693434" y="1322140"/>
          <a:ext cx="7731360" cy="5391480"/>
        </p:xfrm>
        <a:graphic>
          <a:graphicData uri="http://schemas.openxmlformats.org/drawingml/2006/table">
            <a:tbl>
              <a:tblPr/>
              <a:tblGrid>
                <a:gridCol w="4051080">
                  <a:extLst>
                    <a:ext uri="{9D8B030D-6E8A-4147-A177-3AD203B41FA5}">
                      <a16:colId xmlns:a16="http://schemas.microsoft.com/office/drawing/2014/main" val="20000"/>
                    </a:ext>
                  </a:extLst>
                </a:gridCol>
                <a:gridCol w="3680280">
                  <a:extLst>
                    <a:ext uri="{9D8B030D-6E8A-4147-A177-3AD203B41FA5}">
                      <a16:colId xmlns:a16="http://schemas.microsoft.com/office/drawing/2014/main" val="20001"/>
                    </a:ext>
                  </a:extLst>
                </a:gridCol>
              </a:tblGrid>
              <a:tr h="486000">
                <a:tc>
                  <a:txBody>
                    <a:bodyPr/>
                    <a:lstStyle/>
                    <a:p>
                      <a:pPr algn="ctr">
                        <a:lnSpc>
                          <a:spcPct val="100000"/>
                        </a:lnSpc>
                        <a:spcBef>
                          <a:spcPts val="601"/>
                        </a:spcBef>
                      </a:pPr>
                      <a:r>
                        <a:rPr lang="en-US" sz="2600" b="0" strike="noStrike" spc="-1">
                          <a:solidFill>
                            <a:srgbClr val="FFFFFF"/>
                          </a:solidFill>
                          <a:latin typeface="Arial"/>
                          <a:ea typeface="Arial"/>
                        </a:rPr>
                        <a:t>address</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tc>
                  <a:txBody>
                    <a:bodyPr/>
                    <a:lstStyle/>
                    <a:p>
                      <a:pPr algn="ctr">
                        <a:lnSpc>
                          <a:spcPct val="100000"/>
                        </a:lnSpc>
                        <a:spcBef>
                          <a:spcPts val="601"/>
                        </a:spcBef>
                      </a:pPr>
                      <a:r>
                        <a:rPr lang="en-US" sz="2600" b="0" strike="noStrike" spc="-1">
                          <a:solidFill>
                            <a:srgbClr val="FFFFFF"/>
                          </a:solidFill>
                          <a:latin typeface="Arial"/>
                          <a:ea typeface="Arial"/>
                        </a:rPr>
                        <a:t>content</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extLst>
                  <a:ext uri="{0D108BD9-81ED-4DB2-BD59-A6C34878D82A}">
                    <a16:rowId xmlns:a16="http://schemas.microsoft.com/office/drawing/2014/main" val="10000"/>
                  </a:ext>
                </a:extLst>
              </a:tr>
              <a:tr h="490680">
                <a:tc>
                  <a:txBody>
                    <a:bodyPr/>
                    <a:lstStyle/>
                    <a:p>
                      <a:pPr>
                        <a:lnSpc>
                          <a:spcPct val="100000"/>
                        </a:lnSpc>
                        <a:spcBef>
                          <a:spcPts val="601"/>
                        </a:spcBef>
                      </a:pPr>
                      <a:r>
                        <a:rPr lang="en-US" sz="2600" b="1" strike="noStrike" spc="-1" dirty="0">
                          <a:solidFill>
                            <a:srgbClr val="7A7A7A"/>
                          </a:solidFill>
                          <a:latin typeface="Courier New"/>
                          <a:ea typeface="Courier New"/>
                        </a:rPr>
                        <a:t>0000 0000 0000 0000</a:t>
                      </a:r>
                      <a:endParaRPr lang="en-US" sz="26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0110 1110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0000 0000 0000 0001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1111 0100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2"/>
                  </a:ext>
                </a:extLst>
              </a:tr>
              <a:tr h="490680">
                <a:tc>
                  <a:txBody>
                    <a:bodyPr/>
                    <a:lstStyle/>
                    <a:p>
                      <a:pPr>
                        <a:lnSpc>
                          <a:spcPct val="100000"/>
                        </a:lnSpc>
                        <a:spcBef>
                          <a:spcPts val="601"/>
                        </a:spcBef>
                      </a:pPr>
                      <a:r>
                        <a:rPr lang="en-US" sz="2600" b="1" strike="noStrike" spc="-1">
                          <a:solidFill>
                            <a:srgbClr val="000000"/>
                          </a:solidFill>
                          <a:latin typeface="Courier New"/>
                          <a:ea typeface="Courier New"/>
                        </a:rPr>
                        <a:t>0000 0000 0000 0010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0000 0000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0000 0000 0000 0011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0000 0000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4"/>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0000 0000 0000 0100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0101 1110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5"/>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1010 1101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6"/>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0000 0001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7"/>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0000 0000 0000 0111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0100 0000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8"/>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0000 0000 0000 1000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1111 0101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9"/>
                  </a:ext>
                </a:extLst>
              </a:tr>
              <a:tr h="487080">
                <a:tc>
                  <a:txBody>
                    <a:bodyPr/>
                    <a:lstStyle/>
                    <a:p>
                      <a:pPr algn="ctr">
                        <a:lnSpc>
                          <a:spcPct val="100000"/>
                        </a:lnSpc>
                        <a:spcBef>
                          <a:spcPts val="601"/>
                        </a:spcBef>
                      </a:pPr>
                      <a:r>
                        <a:rPr lang="en-US" sz="2600" b="0" strike="noStrike" spc="-1">
                          <a:solidFill>
                            <a:srgbClr val="7A7A7A"/>
                          </a:solidFill>
                          <a:latin typeface="Arial"/>
                          <a:ea typeface="Arial"/>
                        </a:rPr>
                        <a:t>...</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0" strike="noStrike" spc="-1" dirty="0">
                          <a:solidFill>
                            <a:srgbClr val="7A7A7A"/>
                          </a:solidFill>
                          <a:latin typeface="Arial"/>
                          <a:ea typeface="Arial"/>
                        </a:rPr>
                        <a:t>...</a:t>
                      </a:r>
                      <a:endParaRPr lang="en-US" sz="26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10"/>
                  </a:ext>
                </a:extLst>
              </a:tr>
            </a:tbl>
          </a:graphicData>
        </a:graphic>
      </p:graphicFrame>
      <p:sp>
        <p:nvSpPr>
          <p:cNvPr id="5" name="CustomShape 13">
            <a:extLst>
              <a:ext uri="{FF2B5EF4-FFF2-40B4-BE49-F238E27FC236}">
                <a16:creationId xmlns:a16="http://schemas.microsoft.com/office/drawing/2014/main" id="{C2899418-A05D-4913-BDE2-95AB55D8461A}"/>
              </a:ext>
            </a:extLst>
          </p:cNvPr>
          <p:cNvSpPr/>
          <p:nvPr/>
        </p:nvSpPr>
        <p:spPr>
          <a:xfrm>
            <a:off x="693434" y="2763220"/>
            <a:ext cx="3962160" cy="482400"/>
          </a:xfrm>
          <a:prstGeom prst="roundRect">
            <a:avLst>
              <a:gd name="adj" fmla="val 39474"/>
            </a:avLst>
          </a:prstGeom>
          <a:solidFill>
            <a:srgbClr val="011993">
              <a:alpha val="42000"/>
            </a:srgbClr>
          </a:solidFill>
          <a:ln>
            <a:solidFill>
              <a:srgbClr val="000000"/>
            </a:solidFill>
          </a:ln>
        </p:spPr>
        <p:style>
          <a:lnRef idx="0">
            <a:scrgbClr r="0" g="0" b="0"/>
          </a:lnRef>
          <a:fillRef idx="0">
            <a:scrgbClr r="0" g="0" b="0"/>
          </a:fillRef>
          <a:effectRef idx="0">
            <a:scrgbClr r="0" g="0" b="0"/>
          </a:effectRef>
          <a:fontRef idx="minor"/>
        </p:style>
        <p:txBody>
          <a:bodyPr/>
          <a:lstStyle/>
          <a:p>
            <a:endParaRPr lang="en-CN"/>
          </a:p>
        </p:txBody>
      </p:sp>
      <p:sp>
        <p:nvSpPr>
          <p:cNvPr id="7" name="CustomShape 14">
            <a:extLst>
              <a:ext uri="{FF2B5EF4-FFF2-40B4-BE49-F238E27FC236}">
                <a16:creationId xmlns:a16="http://schemas.microsoft.com/office/drawing/2014/main" id="{9DF66866-17E6-45EC-B3D3-A213BA715478}"/>
              </a:ext>
            </a:extLst>
          </p:cNvPr>
          <p:cNvSpPr/>
          <p:nvPr/>
        </p:nvSpPr>
        <p:spPr>
          <a:xfrm>
            <a:off x="4757474" y="2763220"/>
            <a:ext cx="3631680" cy="469440"/>
          </a:xfrm>
          <a:prstGeom prst="roundRect">
            <a:avLst>
              <a:gd name="adj" fmla="val 40541"/>
            </a:avLst>
          </a:prstGeom>
          <a:solidFill>
            <a:srgbClr val="FF9300">
              <a:alpha val="36000"/>
            </a:srgbClr>
          </a:solidFill>
          <a:ln>
            <a:solidFill>
              <a:srgbClr val="000000"/>
            </a:solidFill>
          </a:ln>
        </p:spPr>
        <p:style>
          <a:lnRef idx="0">
            <a:scrgbClr r="0" g="0" b="0"/>
          </a:lnRef>
          <a:fillRef idx="0">
            <a:scrgbClr r="0" g="0" b="0"/>
          </a:fillRef>
          <a:effectRef idx="0">
            <a:scrgbClr r="0" g="0" b="0"/>
          </a:effectRef>
          <a:fontRef idx="minor"/>
        </p:style>
        <p:txBody>
          <a:bodyPr/>
          <a:lstStyle/>
          <a:p>
            <a:endParaRPr lang="en-CN"/>
          </a:p>
        </p:txBody>
      </p:sp>
      <p:grpSp>
        <p:nvGrpSpPr>
          <p:cNvPr id="8" name="Group 15">
            <a:extLst>
              <a:ext uri="{FF2B5EF4-FFF2-40B4-BE49-F238E27FC236}">
                <a16:creationId xmlns:a16="http://schemas.microsoft.com/office/drawing/2014/main" id="{24BA6B5E-9D91-4625-A353-8758A84E9DCF}"/>
              </a:ext>
            </a:extLst>
          </p:cNvPr>
          <p:cNvGrpSpPr/>
          <p:nvPr/>
        </p:nvGrpSpPr>
        <p:grpSpPr>
          <a:xfrm>
            <a:off x="1319834" y="4202500"/>
            <a:ext cx="6752160" cy="1231560"/>
            <a:chOff x="1146960" y="4305240"/>
            <a:chExt cx="6752160" cy="1231560"/>
          </a:xfrm>
        </p:grpSpPr>
        <p:sp>
          <p:nvSpPr>
            <p:cNvPr id="9" name="CustomShape 16">
              <a:extLst>
                <a:ext uri="{FF2B5EF4-FFF2-40B4-BE49-F238E27FC236}">
                  <a16:creationId xmlns:a16="http://schemas.microsoft.com/office/drawing/2014/main" id="{9D69105D-FA8A-4067-A309-31ED92C62EE7}"/>
                </a:ext>
              </a:extLst>
            </p:cNvPr>
            <p:cNvSpPr/>
            <p:nvPr/>
          </p:nvSpPr>
          <p:spPr>
            <a:xfrm>
              <a:off x="1294560" y="4356000"/>
              <a:ext cx="6456600" cy="10767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50760" tIns="50760" rIns="50760" bIns="50760"/>
            <a:lstStyle/>
            <a:p>
              <a:pPr marL="40680" algn="ctr">
                <a:lnSpc>
                  <a:spcPct val="100000"/>
                </a:lnSpc>
              </a:pPr>
              <a:r>
                <a:rPr lang="en-US" sz="3200" b="1" strike="noStrike" spc="-1">
                  <a:solidFill>
                    <a:srgbClr val="000000"/>
                  </a:solidFill>
                  <a:latin typeface="Arial"/>
                  <a:ea typeface="Arial"/>
                </a:rPr>
                <a:t>At address 0000 0000 0000 0010 </a:t>
              </a:r>
              <a:endParaRPr lang="en-US" sz="3200" b="0" strike="noStrike" spc="-1">
                <a:latin typeface="Arial"/>
              </a:endParaRPr>
            </a:p>
            <a:p>
              <a:pPr marL="40680" algn="ctr">
                <a:lnSpc>
                  <a:spcPct val="100000"/>
                </a:lnSpc>
              </a:pPr>
              <a:r>
                <a:rPr lang="en-US" sz="3200" b="1" strike="noStrike" spc="-1">
                  <a:solidFill>
                    <a:srgbClr val="000000"/>
                  </a:solidFill>
                  <a:latin typeface="Arial"/>
                  <a:ea typeface="Arial"/>
                </a:rPr>
                <a:t>the content is 0000 0000</a:t>
              </a:r>
              <a:endParaRPr lang="en-US" sz="3200" b="0" strike="noStrike" spc="-1">
                <a:latin typeface="Arial"/>
              </a:endParaRPr>
            </a:p>
          </p:txBody>
        </p:sp>
        <p:pic>
          <p:nvPicPr>
            <p:cNvPr id="10" name="Picture 363">
              <a:extLst>
                <a:ext uri="{FF2B5EF4-FFF2-40B4-BE49-F238E27FC236}">
                  <a16:creationId xmlns:a16="http://schemas.microsoft.com/office/drawing/2014/main" id="{ABD7FAA9-9654-4894-BA15-53DAD9FCFB03}"/>
                </a:ext>
              </a:extLst>
            </p:cNvPr>
            <p:cNvPicPr/>
            <p:nvPr/>
          </p:nvPicPr>
          <p:blipFill>
            <a:blip r:embed="rId3"/>
            <a:stretch/>
          </p:blipFill>
          <p:spPr>
            <a:xfrm>
              <a:off x="1146960" y="4305240"/>
              <a:ext cx="6752160" cy="1231560"/>
            </a:xfrm>
            <a:prstGeom prst="rect">
              <a:avLst/>
            </a:prstGeom>
            <a:ln>
              <a:noFill/>
            </a:ln>
          </p:spPr>
        </p:pic>
      </p:grpSp>
      <p:sp>
        <p:nvSpPr>
          <p:cNvPr id="11" name="灯片编号占位符 3">
            <a:extLst>
              <a:ext uri="{FF2B5EF4-FFF2-40B4-BE49-F238E27FC236}">
                <a16:creationId xmlns:a16="http://schemas.microsoft.com/office/drawing/2014/main" id="{BF643240-582F-0B85-E4E6-EEF49D8AE7B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15</a:t>
            </a:fld>
            <a:endParaRPr lang="en-US" altLang="zh-CN" sz="1600" dirty="0"/>
          </a:p>
        </p:txBody>
      </p:sp>
    </p:spTree>
    <p:extLst>
      <p:ext uri="{BB962C8B-B14F-4D97-AF65-F5344CB8AC3E}">
        <p14:creationId xmlns:p14="http://schemas.microsoft.com/office/powerpoint/2010/main" val="380724787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520559" y="284020"/>
            <a:ext cx="8340765" cy="576262"/>
          </a:xfrm>
        </p:spPr>
        <p:txBody>
          <a:bodyPr/>
          <a:lstStyle/>
          <a:p>
            <a:pPr eaLnBrk="1" hangingPunct="1"/>
            <a:r>
              <a:rPr lang="en-US" altLang="en-US" sz="2800" dirty="0"/>
              <a:t>Conceptual View of Memory</a:t>
            </a:r>
          </a:p>
        </p:txBody>
      </p:sp>
      <p:graphicFrame>
        <p:nvGraphicFramePr>
          <p:cNvPr id="4" name="Table 12">
            <a:extLst>
              <a:ext uri="{FF2B5EF4-FFF2-40B4-BE49-F238E27FC236}">
                <a16:creationId xmlns:a16="http://schemas.microsoft.com/office/drawing/2014/main" id="{D5241F98-BDA0-468F-8CF1-093C25B29988}"/>
              </a:ext>
            </a:extLst>
          </p:cNvPr>
          <p:cNvGraphicFramePr/>
          <p:nvPr>
            <p:extLst>
              <p:ext uri="{D42A27DB-BD31-4B8C-83A1-F6EECF244321}">
                <p14:modId xmlns:p14="http://schemas.microsoft.com/office/powerpoint/2010/main" val="419560118"/>
              </p:ext>
            </p:extLst>
          </p:nvPr>
        </p:nvGraphicFramePr>
        <p:xfrm>
          <a:off x="707081" y="1322140"/>
          <a:ext cx="7731360" cy="5391480"/>
        </p:xfrm>
        <a:graphic>
          <a:graphicData uri="http://schemas.openxmlformats.org/drawingml/2006/table">
            <a:tbl>
              <a:tblPr/>
              <a:tblGrid>
                <a:gridCol w="4051080">
                  <a:extLst>
                    <a:ext uri="{9D8B030D-6E8A-4147-A177-3AD203B41FA5}">
                      <a16:colId xmlns:a16="http://schemas.microsoft.com/office/drawing/2014/main" val="20000"/>
                    </a:ext>
                  </a:extLst>
                </a:gridCol>
                <a:gridCol w="3680280">
                  <a:extLst>
                    <a:ext uri="{9D8B030D-6E8A-4147-A177-3AD203B41FA5}">
                      <a16:colId xmlns:a16="http://schemas.microsoft.com/office/drawing/2014/main" val="20001"/>
                    </a:ext>
                  </a:extLst>
                </a:gridCol>
              </a:tblGrid>
              <a:tr h="486000">
                <a:tc>
                  <a:txBody>
                    <a:bodyPr/>
                    <a:lstStyle/>
                    <a:p>
                      <a:pPr algn="ctr">
                        <a:lnSpc>
                          <a:spcPct val="100000"/>
                        </a:lnSpc>
                        <a:spcBef>
                          <a:spcPts val="601"/>
                        </a:spcBef>
                      </a:pPr>
                      <a:r>
                        <a:rPr lang="en-US" sz="2600" b="0" strike="noStrike" spc="-1" dirty="0">
                          <a:solidFill>
                            <a:srgbClr val="FFFFFF"/>
                          </a:solidFill>
                          <a:latin typeface="Arial"/>
                          <a:ea typeface="Arial"/>
                        </a:rPr>
                        <a:t>address</a:t>
                      </a:r>
                      <a:endParaRPr lang="en-US" sz="26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tc>
                  <a:txBody>
                    <a:bodyPr/>
                    <a:lstStyle/>
                    <a:p>
                      <a:pPr algn="ctr">
                        <a:lnSpc>
                          <a:spcPct val="100000"/>
                        </a:lnSpc>
                        <a:spcBef>
                          <a:spcPts val="601"/>
                        </a:spcBef>
                      </a:pPr>
                      <a:r>
                        <a:rPr lang="en-US" sz="2600" b="0" strike="noStrike" spc="-1">
                          <a:solidFill>
                            <a:srgbClr val="FFFFFF"/>
                          </a:solidFill>
                          <a:latin typeface="Arial"/>
                          <a:ea typeface="Arial"/>
                        </a:rPr>
                        <a:t>content</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extLst>
                  <a:ext uri="{0D108BD9-81ED-4DB2-BD59-A6C34878D82A}">
                    <a16:rowId xmlns:a16="http://schemas.microsoft.com/office/drawing/2014/main" val="10000"/>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0110 1110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0000 0000 0000 0001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1111 0100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2"/>
                  </a:ext>
                </a:extLst>
              </a:tr>
              <a:tr h="490680">
                <a:tc>
                  <a:txBody>
                    <a:bodyPr/>
                    <a:lstStyle/>
                    <a:p>
                      <a:pPr>
                        <a:lnSpc>
                          <a:spcPct val="100000"/>
                        </a:lnSpc>
                        <a:spcBef>
                          <a:spcPts val="601"/>
                        </a:spcBef>
                      </a:pPr>
                      <a:r>
                        <a:rPr lang="en-US" sz="2600" b="1" strike="noStrike" spc="-1">
                          <a:solidFill>
                            <a:srgbClr val="797979"/>
                          </a:solidFill>
                          <a:latin typeface="Courier New"/>
                          <a:ea typeface="Courier New"/>
                        </a:rPr>
                        <a:t>0000 0000 0000 0010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97979"/>
                          </a:solidFill>
                          <a:latin typeface="Courier New"/>
                          <a:ea typeface="Courier New"/>
                        </a:rPr>
                        <a:t>0000 0000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0000 0000 0000 0011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0000 0000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4"/>
                  </a:ext>
                </a:extLst>
              </a:tr>
              <a:tr h="490680">
                <a:tc>
                  <a:txBody>
                    <a:bodyPr/>
                    <a:lstStyle/>
                    <a:p>
                      <a:pPr>
                        <a:lnSpc>
                          <a:spcPct val="100000"/>
                        </a:lnSpc>
                        <a:spcBef>
                          <a:spcPts val="601"/>
                        </a:spcBef>
                      </a:pPr>
                      <a:r>
                        <a:rPr lang="en-US" sz="2600" b="1" strike="noStrike" spc="-1">
                          <a:solidFill>
                            <a:srgbClr val="000000"/>
                          </a:solidFill>
                          <a:latin typeface="Courier New"/>
                          <a:ea typeface="Courier New"/>
                        </a:rPr>
                        <a:t>0000 0000 0000 0100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0101 1110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5"/>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1010 1101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6"/>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0000 0001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7"/>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0000 0000 0000 0111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0100 0000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8"/>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0000 0000 0000 1000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1111 0101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9"/>
                  </a:ext>
                </a:extLst>
              </a:tr>
              <a:tr h="487080">
                <a:tc>
                  <a:txBody>
                    <a:bodyPr/>
                    <a:lstStyle/>
                    <a:p>
                      <a:pPr algn="ctr">
                        <a:lnSpc>
                          <a:spcPct val="100000"/>
                        </a:lnSpc>
                        <a:spcBef>
                          <a:spcPts val="601"/>
                        </a:spcBef>
                      </a:pPr>
                      <a:r>
                        <a:rPr lang="en-US" sz="2600" b="0" strike="noStrike" spc="-1">
                          <a:solidFill>
                            <a:srgbClr val="7A7A7A"/>
                          </a:solidFill>
                          <a:latin typeface="Arial"/>
                          <a:ea typeface="Arial"/>
                        </a:rPr>
                        <a:t>...</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0" strike="noStrike" spc="-1" dirty="0">
                          <a:solidFill>
                            <a:srgbClr val="7A7A7A"/>
                          </a:solidFill>
                          <a:latin typeface="Arial"/>
                          <a:ea typeface="Arial"/>
                        </a:rPr>
                        <a:t>...</a:t>
                      </a:r>
                      <a:endParaRPr lang="en-US" sz="26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10"/>
                  </a:ext>
                </a:extLst>
              </a:tr>
            </a:tbl>
          </a:graphicData>
        </a:graphic>
      </p:graphicFrame>
      <p:sp>
        <p:nvSpPr>
          <p:cNvPr id="5" name="CustomShape 13">
            <a:extLst>
              <a:ext uri="{FF2B5EF4-FFF2-40B4-BE49-F238E27FC236}">
                <a16:creationId xmlns:a16="http://schemas.microsoft.com/office/drawing/2014/main" id="{56C8A21E-2493-4492-99B8-AB196736BA43}"/>
              </a:ext>
            </a:extLst>
          </p:cNvPr>
          <p:cNvSpPr/>
          <p:nvPr/>
        </p:nvSpPr>
        <p:spPr>
          <a:xfrm>
            <a:off x="705559" y="3762220"/>
            <a:ext cx="3963682" cy="482400"/>
          </a:xfrm>
          <a:prstGeom prst="roundRect">
            <a:avLst>
              <a:gd name="adj" fmla="val 39474"/>
            </a:avLst>
          </a:prstGeom>
          <a:solidFill>
            <a:srgbClr val="011993">
              <a:alpha val="42000"/>
            </a:srgbClr>
          </a:solidFill>
          <a:ln>
            <a:solidFill>
              <a:srgbClr val="000000"/>
            </a:solidFill>
          </a:ln>
        </p:spPr>
        <p:style>
          <a:lnRef idx="0">
            <a:scrgbClr r="0" g="0" b="0"/>
          </a:lnRef>
          <a:fillRef idx="0">
            <a:scrgbClr r="0" g="0" b="0"/>
          </a:fillRef>
          <a:effectRef idx="0">
            <a:scrgbClr r="0" g="0" b="0"/>
          </a:effectRef>
          <a:fontRef idx="minor"/>
        </p:style>
        <p:txBody>
          <a:bodyPr/>
          <a:lstStyle/>
          <a:p>
            <a:endParaRPr lang="en-CN"/>
          </a:p>
        </p:txBody>
      </p:sp>
      <p:sp>
        <p:nvSpPr>
          <p:cNvPr id="7" name="CustomShape 14">
            <a:extLst>
              <a:ext uri="{FF2B5EF4-FFF2-40B4-BE49-F238E27FC236}">
                <a16:creationId xmlns:a16="http://schemas.microsoft.com/office/drawing/2014/main" id="{8C85C943-4E5B-4BD6-B84E-4B52534954E1}"/>
              </a:ext>
            </a:extLst>
          </p:cNvPr>
          <p:cNvSpPr/>
          <p:nvPr/>
        </p:nvSpPr>
        <p:spPr>
          <a:xfrm>
            <a:off x="4771121" y="3762220"/>
            <a:ext cx="3631680" cy="469440"/>
          </a:xfrm>
          <a:prstGeom prst="roundRect">
            <a:avLst>
              <a:gd name="adj" fmla="val 40541"/>
            </a:avLst>
          </a:prstGeom>
          <a:solidFill>
            <a:srgbClr val="FF9300">
              <a:alpha val="36000"/>
            </a:srgbClr>
          </a:solidFill>
          <a:ln>
            <a:solidFill>
              <a:srgbClr val="000000"/>
            </a:solidFill>
          </a:ln>
        </p:spPr>
        <p:style>
          <a:lnRef idx="0">
            <a:scrgbClr r="0" g="0" b="0"/>
          </a:lnRef>
          <a:fillRef idx="0">
            <a:scrgbClr r="0" g="0" b="0"/>
          </a:fillRef>
          <a:effectRef idx="0">
            <a:scrgbClr r="0" g="0" b="0"/>
          </a:effectRef>
          <a:fontRef idx="minor"/>
        </p:style>
        <p:txBody>
          <a:bodyPr/>
          <a:lstStyle/>
          <a:p>
            <a:endParaRPr lang="en-CN"/>
          </a:p>
        </p:txBody>
      </p:sp>
      <p:grpSp>
        <p:nvGrpSpPr>
          <p:cNvPr id="8" name="Group 15">
            <a:extLst>
              <a:ext uri="{FF2B5EF4-FFF2-40B4-BE49-F238E27FC236}">
                <a16:creationId xmlns:a16="http://schemas.microsoft.com/office/drawing/2014/main" id="{7BF1527D-2B23-43F2-8BB7-F00AB5F62244}"/>
              </a:ext>
            </a:extLst>
          </p:cNvPr>
          <p:cNvGrpSpPr/>
          <p:nvPr/>
        </p:nvGrpSpPr>
        <p:grpSpPr>
          <a:xfrm>
            <a:off x="1333481" y="4346500"/>
            <a:ext cx="6752160" cy="1231560"/>
            <a:chOff x="1146960" y="4449240"/>
            <a:chExt cx="6752160" cy="1231560"/>
          </a:xfrm>
        </p:grpSpPr>
        <p:sp>
          <p:nvSpPr>
            <p:cNvPr id="9" name="CustomShape 16">
              <a:extLst>
                <a:ext uri="{FF2B5EF4-FFF2-40B4-BE49-F238E27FC236}">
                  <a16:creationId xmlns:a16="http://schemas.microsoft.com/office/drawing/2014/main" id="{3BF3F61B-8C25-4FC1-A82C-1410896C55E6}"/>
                </a:ext>
              </a:extLst>
            </p:cNvPr>
            <p:cNvSpPr/>
            <p:nvPr/>
          </p:nvSpPr>
          <p:spPr>
            <a:xfrm>
              <a:off x="1294560" y="4500000"/>
              <a:ext cx="6456600" cy="10767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50760" tIns="50760" rIns="50760" bIns="50760"/>
            <a:lstStyle/>
            <a:p>
              <a:pPr marL="40680" algn="ctr">
                <a:lnSpc>
                  <a:spcPct val="100000"/>
                </a:lnSpc>
              </a:pPr>
              <a:r>
                <a:rPr lang="en-US" sz="3200" b="1" strike="noStrike" spc="-1">
                  <a:solidFill>
                    <a:srgbClr val="000000"/>
                  </a:solidFill>
                  <a:latin typeface="Arial"/>
                  <a:ea typeface="Arial"/>
                </a:rPr>
                <a:t>At address 0000 0000 0000 0100 </a:t>
              </a:r>
              <a:endParaRPr lang="en-US" sz="3200" b="0" strike="noStrike" spc="-1">
                <a:latin typeface="Arial"/>
              </a:endParaRPr>
            </a:p>
            <a:p>
              <a:pPr marL="40680" algn="ctr">
                <a:lnSpc>
                  <a:spcPct val="100000"/>
                </a:lnSpc>
              </a:pPr>
              <a:r>
                <a:rPr lang="en-US" sz="3200" b="1" strike="noStrike" spc="-1">
                  <a:solidFill>
                    <a:srgbClr val="000000"/>
                  </a:solidFill>
                  <a:latin typeface="Arial"/>
                  <a:ea typeface="Arial"/>
                </a:rPr>
                <a:t>the content is 0101 1110</a:t>
              </a:r>
              <a:endParaRPr lang="en-US" sz="3200" b="0" strike="noStrike" spc="-1">
                <a:latin typeface="Arial"/>
              </a:endParaRPr>
            </a:p>
          </p:txBody>
        </p:sp>
        <p:pic>
          <p:nvPicPr>
            <p:cNvPr id="10" name="Picture 380">
              <a:extLst>
                <a:ext uri="{FF2B5EF4-FFF2-40B4-BE49-F238E27FC236}">
                  <a16:creationId xmlns:a16="http://schemas.microsoft.com/office/drawing/2014/main" id="{167D87F0-3632-4BC7-8E8B-D0135C92BAE1}"/>
                </a:ext>
              </a:extLst>
            </p:cNvPr>
            <p:cNvPicPr/>
            <p:nvPr/>
          </p:nvPicPr>
          <p:blipFill>
            <a:blip r:embed="rId3"/>
            <a:stretch/>
          </p:blipFill>
          <p:spPr>
            <a:xfrm>
              <a:off x="1146960" y="4449240"/>
              <a:ext cx="6752160" cy="1231560"/>
            </a:xfrm>
            <a:prstGeom prst="rect">
              <a:avLst/>
            </a:prstGeom>
            <a:ln>
              <a:noFill/>
            </a:ln>
          </p:spPr>
        </p:pic>
      </p:grpSp>
      <p:sp>
        <p:nvSpPr>
          <p:cNvPr id="11" name="灯片编号占位符 3">
            <a:extLst>
              <a:ext uri="{FF2B5EF4-FFF2-40B4-BE49-F238E27FC236}">
                <a16:creationId xmlns:a16="http://schemas.microsoft.com/office/drawing/2014/main" id="{664CD643-D9E4-641E-15FC-36FBA2A50DE0}"/>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16</a:t>
            </a:fld>
            <a:endParaRPr lang="en-US" altLang="zh-CN" sz="1600" dirty="0"/>
          </a:p>
        </p:txBody>
      </p:sp>
    </p:spTree>
    <p:extLst>
      <p:ext uri="{BB962C8B-B14F-4D97-AF65-F5344CB8AC3E}">
        <p14:creationId xmlns:p14="http://schemas.microsoft.com/office/powerpoint/2010/main" val="252815410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457199" y="295940"/>
            <a:ext cx="8391526" cy="576262"/>
          </a:xfrm>
        </p:spPr>
        <p:txBody>
          <a:bodyPr/>
          <a:lstStyle/>
          <a:p>
            <a:pPr eaLnBrk="1" hangingPunct="1"/>
            <a:r>
              <a:rPr lang="en-US" altLang="en-US" sz="2800" dirty="0"/>
              <a:t>Both Code and Data in Memory</a:t>
            </a:r>
          </a:p>
        </p:txBody>
      </p:sp>
      <p:sp>
        <p:nvSpPr>
          <p:cNvPr id="5" name="Content Placeholder 2">
            <a:extLst>
              <a:ext uri="{FF2B5EF4-FFF2-40B4-BE49-F238E27FC236}">
                <a16:creationId xmlns:a16="http://schemas.microsoft.com/office/drawing/2014/main" id="{64D0269D-10DB-47E0-AF1C-3E3BF547194C}"/>
              </a:ext>
            </a:extLst>
          </p:cNvPr>
          <p:cNvSpPr>
            <a:spLocks noGrp="1"/>
          </p:cNvSpPr>
          <p:nvPr>
            <p:ph idx="1"/>
          </p:nvPr>
        </p:nvSpPr>
        <p:spPr>
          <a:xfrm>
            <a:off x="457199" y="1263650"/>
            <a:ext cx="3416395" cy="4790309"/>
          </a:xfrm>
        </p:spPr>
        <p:txBody>
          <a:bodyPr/>
          <a:lstStyle/>
          <a:p>
            <a:r>
              <a:rPr lang="en-US" altLang="zh-CN" sz="2000" spc="-1" dirty="0">
                <a:ea typeface="Arial"/>
              </a:rPr>
              <a:t>Once a program is loaded in memory, its address space contains both </a:t>
            </a:r>
            <a:r>
              <a:rPr lang="en-US" altLang="zh-CN" sz="2000" spc="-1" dirty="0">
                <a:solidFill>
                  <a:srgbClr val="FF0000"/>
                </a:solidFill>
                <a:ea typeface="Arial"/>
              </a:rPr>
              <a:t>code</a:t>
            </a:r>
            <a:r>
              <a:rPr lang="en-US" altLang="zh-CN" sz="2000" spc="-1" dirty="0">
                <a:ea typeface="Arial"/>
              </a:rPr>
              <a:t> and </a:t>
            </a:r>
            <a:r>
              <a:rPr lang="en-US" altLang="zh-CN" sz="2000" spc="-1" dirty="0">
                <a:solidFill>
                  <a:srgbClr val="FF0000"/>
                </a:solidFill>
                <a:ea typeface="Arial"/>
              </a:rPr>
              <a:t>data</a:t>
            </a:r>
          </a:p>
          <a:p>
            <a:r>
              <a:rPr lang="en-US" altLang="zh-CN" sz="2000" spc="-1" dirty="0">
                <a:ea typeface="Arial"/>
              </a:rPr>
              <a:t>To the CPU those are not really different, but the programmer knows which bytes are data and which are code</a:t>
            </a:r>
          </a:p>
          <a:p>
            <a:pPr lvl="1"/>
            <a:r>
              <a:rPr lang="en-US" altLang="zh-CN" sz="1800" spc="-1" dirty="0">
                <a:ea typeface="Arial"/>
              </a:rPr>
              <a:t>Always conveniently hidden from you if you’ve never written assembly</a:t>
            </a:r>
          </a:p>
          <a:p>
            <a:pPr lvl="1"/>
            <a:r>
              <a:rPr lang="en-US" altLang="zh-CN" sz="1800" spc="-1" dirty="0">
                <a:ea typeface="Arial"/>
              </a:rPr>
              <a:t>But we’ll have to keep code/data straight in these lecture notes</a:t>
            </a:r>
          </a:p>
        </p:txBody>
      </p:sp>
      <p:sp>
        <p:nvSpPr>
          <p:cNvPr id="4" name="CustomShape 12">
            <a:extLst>
              <a:ext uri="{FF2B5EF4-FFF2-40B4-BE49-F238E27FC236}">
                <a16:creationId xmlns:a16="http://schemas.microsoft.com/office/drawing/2014/main" id="{01FE4A39-97FE-4BC0-8E13-909F9CBFB625}"/>
              </a:ext>
            </a:extLst>
          </p:cNvPr>
          <p:cNvSpPr/>
          <p:nvPr/>
        </p:nvSpPr>
        <p:spPr>
          <a:xfrm>
            <a:off x="6297480" y="5778233"/>
            <a:ext cx="1157760" cy="40608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000" b="1" strike="noStrike" spc="-1">
                <a:solidFill>
                  <a:srgbClr val="000000"/>
                </a:solidFill>
                <a:latin typeface="Arial"/>
                <a:ea typeface="Arial"/>
              </a:rPr>
              <a:t>Memory</a:t>
            </a:r>
            <a:endParaRPr lang="en-US" sz="2000" b="0" strike="noStrike" spc="-1">
              <a:latin typeface="Arial"/>
            </a:endParaRPr>
          </a:p>
        </p:txBody>
      </p:sp>
      <p:sp>
        <p:nvSpPr>
          <p:cNvPr id="6" name="CustomShape 13">
            <a:extLst>
              <a:ext uri="{FF2B5EF4-FFF2-40B4-BE49-F238E27FC236}">
                <a16:creationId xmlns:a16="http://schemas.microsoft.com/office/drawing/2014/main" id="{CFAA37D5-2540-4486-A6C7-28AA00DBDA6C}"/>
              </a:ext>
            </a:extLst>
          </p:cNvPr>
          <p:cNvSpPr/>
          <p:nvPr/>
        </p:nvSpPr>
        <p:spPr>
          <a:xfrm>
            <a:off x="5054760" y="2298473"/>
            <a:ext cx="3835080" cy="3466800"/>
          </a:xfrm>
          <a:prstGeom prst="rect">
            <a:avLst/>
          </a:prstGeom>
          <a:solidFill>
            <a:srgbClr val="94E3FE"/>
          </a:solidFill>
          <a:ln>
            <a:solidFill>
              <a:srgbClr val="000000"/>
            </a:solidFill>
          </a:ln>
        </p:spPr>
        <p:style>
          <a:lnRef idx="0">
            <a:scrgbClr r="0" g="0" b="0"/>
          </a:lnRef>
          <a:fillRef idx="0">
            <a:scrgbClr r="0" g="0" b="0"/>
          </a:fillRef>
          <a:effectRef idx="0">
            <a:scrgbClr r="0" g="0" b="0"/>
          </a:effectRef>
          <a:fontRef idx="minor"/>
        </p:style>
        <p:txBody>
          <a:bodyPr/>
          <a:lstStyle/>
          <a:p>
            <a:endParaRPr lang="en-CN"/>
          </a:p>
        </p:txBody>
      </p:sp>
      <p:sp>
        <p:nvSpPr>
          <p:cNvPr id="7" name="CustomShape 14">
            <a:extLst>
              <a:ext uri="{FF2B5EF4-FFF2-40B4-BE49-F238E27FC236}">
                <a16:creationId xmlns:a16="http://schemas.microsoft.com/office/drawing/2014/main" id="{1E78C9C6-F7C0-4BE4-8C7B-488A4EF3786D}"/>
              </a:ext>
            </a:extLst>
          </p:cNvPr>
          <p:cNvSpPr/>
          <p:nvPr/>
        </p:nvSpPr>
        <p:spPr>
          <a:xfrm>
            <a:off x="7010280" y="3403673"/>
            <a:ext cx="1688760" cy="431640"/>
          </a:xfrm>
          <a:prstGeom prst="roundRect">
            <a:avLst>
              <a:gd name="adj" fmla="val 44097"/>
            </a:avLst>
          </a:prstGeom>
          <a:solidFill>
            <a:srgbClr val="011993">
              <a:alpha val="29000"/>
            </a:srgbClr>
          </a:solidFill>
          <a:ln>
            <a:solidFill>
              <a:srgbClr val="000000"/>
            </a:solidFill>
          </a:ln>
        </p:spPr>
        <p:style>
          <a:lnRef idx="0">
            <a:scrgbClr r="0" g="0" b="0"/>
          </a:lnRef>
          <a:fillRef idx="0">
            <a:scrgbClr r="0" g="0" b="0"/>
          </a:fillRef>
          <a:effectRef idx="0">
            <a:scrgbClr r="0" g="0" b="0"/>
          </a:effectRef>
          <a:fontRef idx="minor"/>
        </p:style>
        <p:txBody>
          <a:bodyPr lIns="50760" tIns="50760" rIns="50760" bIns="50760" anchor="ctr"/>
          <a:lstStyle/>
          <a:p>
            <a:pPr marL="40680">
              <a:lnSpc>
                <a:spcPct val="100000"/>
              </a:lnSpc>
            </a:pPr>
            <a:r>
              <a:rPr lang="en-US" sz="2000" b="1" strike="noStrike" spc="-1">
                <a:solidFill>
                  <a:srgbClr val="000000"/>
                </a:solidFill>
                <a:latin typeface="Courier New"/>
                <a:ea typeface="Courier New"/>
              </a:rPr>
              <a:t>0010 0001</a:t>
            </a:r>
            <a:endParaRPr lang="en-US" sz="2000" b="0" strike="noStrike" spc="-1">
              <a:latin typeface="Arial"/>
            </a:endParaRPr>
          </a:p>
        </p:txBody>
      </p:sp>
      <p:sp>
        <p:nvSpPr>
          <p:cNvPr id="8" name="CustomShape 15">
            <a:extLst>
              <a:ext uri="{FF2B5EF4-FFF2-40B4-BE49-F238E27FC236}">
                <a16:creationId xmlns:a16="http://schemas.microsoft.com/office/drawing/2014/main" id="{AC7D88A6-A258-4D7D-8B41-6CFF2252F8E3}"/>
              </a:ext>
            </a:extLst>
          </p:cNvPr>
          <p:cNvSpPr/>
          <p:nvPr/>
        </p:nvSpPr>
        <p:spPr>
          <a:xfrm>
            <a:off x="5156280" y="3412313"/>
            <a:ext cx="1599840" cy="3679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lstStyle/>
          <a:p>
            <a:pPr marL="40680">
              <a:lnSpc>
                <a:spcPct val="100000"/>
              </a:lnSpc>
            </a:pPr>
            <a:r>
              <a:rPr lang="en-US" sz="2000" b="1" strike="noStrike" spc="-1">
                <a:solidFill>
                  <a:srgbClr val="000000"/>
                </a:solidFill>
                <a:latin typeface="Courier New"/>
                <a:ea typeface="Courier New"/>
              </a:rPr>
              <a:t>0000 1110</a:t>
            </a:r>
            <a:endParaRPr lang="en-US" sz="2000" b="0" strike="noStrike" spc="-1">
              <a:latin typeface="Arial"/>
            </a:endParaRPr>
          </a:p>
        </p:txBody>
      </p:sp>
      <p:sp>
        <p:nvSpPr>
          <p:cNvPr id="9" name="CustomShape 16">
            <a:extLst>
              <a:ext uri="{FF2B5EF4-FFF2-40B4-BE49-F238E27FC236}">
                <a16:creationId xmlns:a16="http://schemas.microsoft.com/office/drawing/2014/main" id="{C3ECF9D5-7A10-4756-880F-44A4469BEB29}"/>
              </a:ext>
            </a:extLst>
          </p:cNvPr>
          <p:cNvSpPr/>
          <p:nvPr/>
        </p:nvSpPr>
        <p:spPr>
          <a:xfrm>
            <a:off x="7010280" y="4393313"/>
            <a:ext cx="1688760" cy="431640"/>
          </a:xfrm>
          <a:prstGeom prst="roundRect">
            <a:avLst>
              <a:gd name="adj" fmla="val 44097"/>
            </a:avLst>
          </a:prstGeom>
          <a:solidFill>
            <a:srgbClr val="011993">
              <a:alpha val="29000"/>
            </a:srgbClr>
          </a:solidFill>
          <a:ln>
            <a:solidFill>
              <a:srgbClr val="000000"/>
            </a:solidFill>
          </a:ln>
        </p:spPr>
        <p:style>
          <a:lnRef idx="0">
            <a:scrgbClr r="0" g="0" b="0"/>
          </a:lnRef>
          <a:fillRef idx="0">
            <a:scrgbClr r="0" g="0" b="0"/>
          </a:fillRef>
          <a:effectRef idx="0">
            <a:scrgbClr r="0" g="0" b="0"/>
          </a:effectRef>
          <a:fontRef idx="minor"/>
        </p:style>
        <p:txBody>
          <a:bodyPr lIns="50760" tIns="50760" rIns="50760" bIns="50760" anchor="ctr"/>
          <a:lstStyle/>
          <a:p>
            <a:pPr marL="40680">
              <a:lnSpc>
                <a:spcPct val="100000"/>
              </a:lnSpc>
            </a:pPr>
            <a:r>
              <a:rPr lang="en-US" sz="2000" b="1" strike="noStrike" spc="-1">
                <a:solidFill>
                  <a:srgbClr val="000000"/>
                </a:solidFill>
                <a:latin typeface="Courier New"/>
                <a:ea typeface="Courier New"/>
              </a:rPr>
              <a:t>1111 0000</a:t>
            </a:r>
            <a:endParaRPr lang="en-US" sz="2000" b="0" strike="noStrike" spc="-1">
              <a:latin typeface="Arial"/>
            </a:endParaRPr>
          </a:p>
        </p:txBody>
      </p:sp>
      <p:sp>
        <p:nvSpPr>
          <p:cNvPr id="10" name="CustomShape 17">
            <a:extLst>
              <a:ext uri="{FF2B5EF4-FFF2-40B4-BE49-F238E27FC236}">
                <a16:creationId xmlns:a16="http://schemas.microsoft.com/office/drawing/2014/main" id="{C5CE52F1-8383-4DDF-8C62-1FAED9DD65B5}"/>
              </a:ext>
            </a:extLst>
          </p:cNvPr>
          <p:cNvSpPr/>
          <p:nvPr/>
        </p:nvSpPr>
        <p:spPr>
          <a:xfrm>
            <a:off x="5156280" y="4401953"/>
            <a:ext cx="1599840" cy="3679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lstStyle/>
          <a:p>
            <a:pPr marL="40680">
              <a:lnSpc>
                <a:spcPct val="100000"/>
              </a:lnSpc>
            </a:pPr>
            <a:r>
              <a:rPr lang="en-US" sz="2000" b="1" strike="noStrike" spc="-1">
                <a:solidFill>
                  <a:srgbClr val="000000"/>
                </a:solidFill>
                <a:latin typeface="Courier New"/>
                <a:ea typeface="Courier New"/>
              </a:rPr>
              <a:t>1000 0000</a:t>
            </a:r>
            <a:endParaRPr lang="en-US" sz="2000" b="0" strike="noStrike" spc="-1">
              <a:latin typeface="Arial"/>
            </a:endParaRPr>
          </a:p>
        </p:txBody>
      </p:sp>
      <p:sp>
        <p:nvSpPr>
          <p:cNvPr id="11" name="CustomShape 18">
            <a:extLst>
              <a:ext uri="{FF2B5EF4-FFF2-40B4-BE49-F238E27FC236}">
                <a16:creationId xmlns:a16="http://schemas.microsoft.com/office/drawing/2014/main" id="{810E2B03-4167-407D-A8A7-7D5E00E57543}"/>
              </a:ext>
            </a:extLst>
          </p:cNvPr>
          <p:cNvSpPr/>
          <p:nvPr/>
        </p:nvSpPr>
        <p:spPr>
          <a:xfrm>
            <a:off x="5753160" y="3846113"/>
            <a:ext cx="383040" cy="4316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lstStyle/>
          <a:p>
            <a:pPr marL="40680">
              <a:lnSpc>
                <a:spcPct val="100000"/>
              </a:lnSpc>
            </a:pPr>
            <a:r>
              <a:rPr lang="en-US" sz="2400" b="1" strike="noStrike" spc="-1">
                <a:solidFill>
                  <a:srgbClr val="000000"/>
                </a:solidFill>
                <a:latin typeface="Times New Roman"/>
                <a:ea typeface="Times New Roman"/>
              </a:rPr>
              <a:t>...</a:t>
            </a:r>
            <a:endParaRPr lang="en-US" sz="2400" b="0" strike="noStrike" spc="-1">
              <a:latin typeface="Arial"/>
            </a:endParaRPr>
          </a:p>
        </p:txBody>
      </p:sp>
      <p:sp>
        <p:nvSpPr>
          <p:cNvPr id="12" name="CustomShape 19">
            <a:extLst>
              <a:ext uri="{FF2B5EF4-FFF2-40B4-BE49-F238E27FC236}">
                <a16:creationId xmlns:a16="http://schemas.microsoft.com/office/drawing/2014/main" id="{9DE4877F-0BB7-4BE9-AE4E-4EB466C0AE83}"/>
              </a:ext>
            </a:extLst>
          </p:cNvPr>
          <p:cNvSpPr/>
          <p:nvPr/>
        </p:nvSpPr>
        <p:spPr>
          <a:xfrm>
            <a:off x="7454880" y="3846113"/>
            <a:ext cx="383040" cy="4316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lstStyle/>
          <a:p>
            <a:pPr marL="40680">
              <a:lnSpc>
                <a:spcPct val="100000"/>
              </a:lnSpc>
            </a:pPr>
            <a:r>
              <a:rPr lang="en-US" sz="2400" b="1" strike="noStrike" spc="-1">
                <a:solidFill>
                  <a:srgbClr val="000000"/>
                </a:solidFill>
                <a:latin typeface="Times New Roman"/>
                <a:ea typeface="Times New Roman"/>
              </a:rPr>
              <a:t>...</a:t>
            </a:r>
            <a:endParaRPr lang="en-US" sz="2400" b="0" strike="noStrike" spc="-1">
              <a:latin typeface="Arial"/>
            </a:endParaRPr>
          </a:p>
        </p:txBody>
      </p:sp>
      <p:sp>
        <p:nvSpPr>
          <p:cNvPr id="13" name="CustomShape 20">
            <a:extLst>
              <a:ext uri="{FF2B5EF4-FFF2-40B4-BE49-F238E27FC236}">
                <a16:creationId xmlns:a16="http://schemas.microsoft.com/office/drawing/2014/main" id="{7618A34B-5C41-494E-AAA1-796D870CF67B}"/>
              </a:ext>
            </a:extLst>
          </p:cNvPr>
          <p:cNvSpPr/>
          <p:nvPr/>
        </p:nvSpPr>
        <p:spPr>
          <a:xfrm>
            <a:off x="5267880" y="1879433"/>
            <a:ext cx="1202040" cy="40608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000" b="1" strike="noStrike" spc="-1">
                <a:solidFill>
                  <a:srgbClr val="000000"/>
                </a:solidFill>
                <a:latin typeface="Arial"/>
                <a:ea typeface="Arial"/>
              </a:rPr>
              <a:t>Address</a:t>
            </a:r>
            <a:endParaRPr lang="en-US" sz="2000" b="0" strike="noStrike" spc="-1">
              <a:latin typeface="Arial"/>
            </a:endParaRPr>
          </a:p>
        </p:txBody>
      </p:sp>
      <p:sp>
        <p:nvSpPr>
          <p:cNvPr id="14" name="CustomShape 21">
            <a:extLst>
              <a:ext uri="{FF2B5EF4-FFF2-40B4-BE49-F238E27FC236}">
                <a16:creationId xmlns:a16="http://schemas.microsoft.com/office/drawing/2014/main" id="{9E755A6B-48FC-498E-8618-14288DD053A0}"/>
              </a:ext>
            </a:extLst>
          </p:cNvPr>
          <p:cNvSpPr/>
          <p:nvPr/>
        </p:nvSpPr>
        <p:spPr>
          <a:xfrm>
            <a:off x="7694640" y="1879433"/>
            <a:ext cx="847080" cy="40608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000" b="1" strike="noStrike" spc="-1">
                <a:solidFill>
                  <a:srgbClr val="000000"/>
                </a:solidFill>
                <a:latin typeface="Arial"/>
                <a:ea typeface="Arial"/>
              </a:rPr>
              <a:t>Value</a:t>
            </a:r>
            <a:endParaRPr lang="en-US" sz="2000" b="0" strike="noStrike" spc="-1">
              <a:latin typeface="Arial"/>
            </a:endParaRPr>
          </a:p>
        </p:txBody>
      </p:sp>
      <p:sp>
        <p:nvSpPr>
          <p:cNvPr id="15" name="CustomShape 22">
            <a:extLst>
              <a:ext uri="{FF2B5EF4-FFF2-40B4-BE49-F238E27FC236}">
                <a16:creationId xmlns:a16="http://schemas.microsoft.com/office/drawing/2014/main" id="{9B341B55-01CC-4A58-BA30-C3FD89C6FC76}"/>
              </a:ext>
            </a:extLst>
          </p:cNvPr>
          <p:cNvSpPr/>
          <p:nvPr/>
        </p:nvSpPr>
        <p:spPr>
          <a:xfrm>
            <a:off x="5156280" y="2399993"/>
            <a:ext cx="1599840" cy="3679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lstStyle/>
          <a:p>
            <a:pPr marL="40680">
              <a:lnSpc>
                <a:spcPct val="100000"/>
              </a:lnSpc>
            </a:pPr>
            <a:r>
              <a:rPr lang="en-US" sz="2000" b="1" strike="noStrike" spc="-1">
                <a:solidFill>
                  <a:srgbClr val="000000"/>
                </a:solidFill>
                <a:latin typeface="Courier New"/>
                <a:ea typeface="Courier New"/>
              </a:rPr>
              <a:t>0000 1100</a:t>
            </a:r>
            <a:endParaRPr lang="en-US" sz="2000" b="0" strike="noStrike" spc="-1">
              <a:latin typeface="Arial"/>
            </a:endParaRPr>
          </a:p>
        </p:txBody>
      </p:sp>
      <p:sp>
        <p:nvSpPr>
          <p:cNvPr id="16" name="CustomShape 23">
            <a:extLst>
              <a:ext uri="{FF2B5EF4-FFF2-40B4-BE49-F238E27FC236}">
                <a16:creationId xmlns:a16="http://schemas.microsoft.com/office/drawing/2014/main" id="{CE2AD53F-29E5-44AC-8F60-F784A10CDDC6}"/>
              </a:ext>
            </a:extLst>
          </p:cNvPr>
          <p:cNvSpPr/>
          <p:nvPr/>
        </p:nvSpPr>
        <p:spPr>
          <a:xfrm>
            <a:off x="7010280" y="2387393"/>
            <a:ext cx="1688760" cy="431640"/>
          </a:xfrm>
          <a:prstGeom prst="roundRect">
            <a:avLst>
              <a:gd name="adj" fmla="val 44097"/>
            </a:avLst>
          </a:prstGeom>
          <a:solidFill>
            <a:srgbClr val="011993">
              <a:alpha val="29000"/>
            </a:srgbClr>
          </a:solidFill>
          <a:ln>
            <a:solidFill>
              <a:srgbClr val="000000"/>
            </a:solidFill>
          </a:ln>
        </p:spPr>
        <p:style>
          <a:lnRef idx="0">
            <a:scrgbClr r="0" g="0" b="0"/>
          </a:lnRef>
          <a:fillRef idx="0">
            <a:scrgbClr r="0" g="0" b="0"/>
          </a:fillRef>
          <a:effectRef idx="0">
            <a:scrgbClr r="0" g="0" b="0"/>
          </a:effectRef>
          <a:fontRef idx="minor"/>
        </p:style>
        <p:txBody>
          <a:bodyPr lIns="50760" tIns="50760" rIns="50760" bIns="50760" anchor="ctr"/>
          <a:lstStyle/>
          <a:p>
            <a:pPr marL="40680">
              <a:lnSpc>
                <a:spcPct val="100000"/>
              </a:lnSpc>
            </a:pPr>
            <a:r>
              <a:rPr lang="en-US" sz="2000" b="1" strike="noStrike" spc="-1" dirty="0">
                <a:solidFill>
                  <a:srgbClr val="000000"/>
                </a:solidFill>
                <a:latin typeface="Courier New"/>
                <a:ea typeface="Courier New"/>
              </a:rPr>
              <a:t>0</a:t>
            </a:r>
            <a:r>
              <a:rPr lang="en-US" altLang="zh-CN" sz="2000" b="1" strike="noStrike" spc="-1" dirty="0">
                <a:solidFill>
                  <a:srgbClr val="000000"/>
                </a:solidFill>
                <a:latin typeface="Courier New"/>
                <a:ea typeface="Courier New"/>
              </a:rPr>
              <a:t>0</a:t>
            </a:r>
            <a:r>
              <a:rPr lang="en-US" sz="2000" b="1" strike="noStrike" spc="-1" dirty="0">
                <a:solidFill>
                  <a:srgbClr val="000000"/>
                </a:solidFill>
                <a:latin typeface="Courier New"/>
                <a:ea typeface="Courier New"/>
              </a:rPr>
              <a:t>10 1</a:t>
            </a:r>
            <a:r>
              <a:rPr lang="en-US" altLang="zh-CN" sz="2000" b="1" strike="noStrike" spc="-1" dirty="0">
                <a:solidFill>
                  <a:srgbClr val="000000"/>
                </a:solidFill>
                <a:latin typeface="Courier New"/>
                <a:ea typeface="Courier New"/>
              </a:rPr>
              <a:t>10</a:t>
            </a:r>
            <a:r>
              <a:rPr lang="en-US" sz="2000" b="1" strike="noStrike" spc="-1" dirty="0">
                <a:solidFill>
                  <a:srgbClr val="000000"/>
                </a:solidFill>
                <a:latin typeface="Courier New"/>
                <a:ea typeface="Courier New"/>
              </a:rPr>
              <a:t>1</a:t>
            </a:r>
            <a:endParaRPr lang="en-US" sz="2000" b="0" strike="noStrike" spc="-1" dirty="0">
              <a:latin typeface="Arial"/>
            </a:endParaRPr>
          </a:p>
        </p:txBody>
      </p:sp>
      <p:sp>
        <p:nvSpPr>
          <p:cNvPr id="17" name="CustomShape 24">
            <a:extLst>
              <a:ext uri="{FF2B5EF4-FFF2-40B4-BE49-F238E27FC236}">
                <a16:creationId xmlns:a16="http://schemas.microsoft.com/office/drawing/2014/main" id="{D3C69D10-C8B4-40DD-9D87-1BAB3EA463F5}"/>
              </a:ext>
            </a:extLst>
          </p:cNvPr>
          <p:cNvSpPr/>
          <p:nvPr/>
        </p:nvSpPr>
        <p:spPr>
          <a:xfrm>
            <a:off x="5156280" y="2907953"/>
            <a:ext cx="1599840" cy="3679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lstStyle/>
          <a:p>
            <a:pPr marL="40680">
              <a:lnSpc>
                <a:spcPct val="100000"/>
              </a:lnSpc>
            </a:pPr>
            <a:r>
              <a:rPr lang="en-US" sz="2000" b="1" strike="noStrike" spc="-1">
                <a:solidFill>
                  <a:srgbClr val="000000"/>
                </a:solidFill>
                <a:latin typeface="Courier New"/>
                <a:ea typeface="Courier New"/>
              </a:rPr>
              <a:t>0000 1101</a:t>
            </a:r>
            <a:endParaRPr lang="en-US" sz="2000" b="0" strike="noStrike" spc="-1">
              <a:latin typeface="Arial"/>
            </a:endParaRPr>
          </a:p>
        </p:txBody>
      </p:sp>
      <p:sp>
        <p:nvSpPr>
          <p:cNvPr id="18" name="CustomShape 25">
            <a:extLst>
              <a:ext uri="{FF2B5EF4-FFF2-40B4-BE49-F238E27FC236}">
                <a16:creationId xmlns:a16="http://schemas.microsoft.com/office/drawing/2014/main" id="{89E24EFF-BB9E-4002-9BF0-6AC3A0095CDB}"/>
              </a:ext>
            </a:extLst>
          </p:cNvPr>
          <p:cNvSpPr/>
          <p:nvPr/>
        </p:nvSpPr>
        <p:spPr>
          <a:xfrm>
            <a:off x="7010280" y="2895353"/>
            <a:ext cx="1688760" cy="431640"/>
          </a:xfrm>
          <a:prstGeom prst="roundRect">
            <a:avLst>
              <a:gd name="adj" fmla="val 44097"/>
            </a:avLst>
          </a:prstGeom>
          <a:solidFill>
            <a:srgbClr val="011993">
              <a:alpha val="29000"/>
            </a:srgbClr>
          </a:solidFill>
          <a:ln>
            <a:solidFill>
              <a:srgbClr val="000000"/>
            </a:solidFill>
          </a:ln>
        </p:spPr>
        <p:style>
          <a:lnRef idx="0">
            <a:scrgbClr r="0" g="0" b="0"/>
          </a:lnRef>
          <a:fillRef idx="0">
            <a:scrgbClr r="0" g="0" b="0"/>
          </a:fillRef>
          <a:effectRef idx="0">
            <a:scrgbClr r="0" g="0" b="0"/>
          </a:effectRef>
          <a:fontRef idx="minor"/>
        </p:style>
        <p:txBody>
          <a:bodyPr lIns="50760" tIns="50760" rIns="50760" bIns="50760" anchor="ctr"/>
          <a:lstStyle/>
          <a:p>
            <a:pPr marL="40680">
              <a:lnSpc>
                <a:spcPct val="100000"/>
              </a:lnSpc>
            </a:pPr>
            <a:r>
              <a:rPr lang="en-US" sz="2000" b="1" strike="noStrike" spc="-1">
                <a:solidFill>
                  <a:srgbClr val="000000"/>
                </a:solidFill>
                <a:latin typeface="Courier New"/>
                <a:ea typeface="Courier New"/>
              </a:rPr>
              <a:t>1111 0010</a:t>
            </a:r>
            <a:endParaRPr lang="en-US" sz="2000" b="0" strike="noStrike" spc="-1">
              <a:latin typeface="Arial"/>
            </a:endParaRPr>
          </a:p>
        </p:txBody>
      </p:sp>
      <p:sp>
        <p:nvSpPr>
          <p:cNvPr id="19" name="CustomShape 26">
            <a:extLst>
              <a:ext uri="{FF2B5EF4-FFF2-40B4-BE49-F238E27FC236}">
                <a16:creationId xmlns:a16="http://schemas.microsoft.com/office/drawing/2014/main" id="{AFC324C0-B9D0-4534-BADD-D2F20E3648E8}"/>
              </a:ext>
            </a:extLst>
          </p:cNvPr>
          <p:cNvSpPr/>
          <p:nvPr/>
        </p:nvSpPr>
        <p:spPr>
          <a:xfrm>
            <a:off x="7010280" y="5168753"/>
            <a:ext cx="1688760" cy="431640"/>
          </a:xfrm>
          <a:prstGeom prst="roundRect">
            <a:avLst>
              <a:gd name="adj" fmla="val 44097"/>
            </a:avLst>
          </a:prstGeom>
          <a:solidFill>
            <a:srgbClr val="011993">
              <a:alpha val="29000"/>
            </a:srgbClr>
          </a:solidFill>
          <a:ln>
            <a:solidFill>
              <a:srgbClr val="000000"/>
            </a:solidFill>
          </a:ln>
        </p:spPr>
        <p:style>
          <a:lnRef idx="0">
            <a:scrgbClr r="0" g="0" b="0"/>
          </a:lnRef>
          <a:fillRef idx="0">
            <a:scrgbClr r="0" g="0" b="0"/>
          </a:fillRef>
          <a:effectRef idx="0">
            <a:scrgbClr r="0" g="0" b="0"/>
          </a:effectRef>
          <a:fontRef idx="minor"/>
        </p:style>
        <p:txBody>
          <a:bodyPr lIns="50760" tIns="50760" rIns="50760" bIns="50760" anchor="ctr"/>
          <a:lstStyle/>
          <a:p>
            <a:pPr marL="40680">
              <a:lnSpc>
                <a:spcPct val="100000"/>
              </a:lnSpc>
            </a:pPr>
            <a:r>
              <a:rPr lang="en-US" sz="2000" b="1" strike="noStrike" spc="-1">
                <a:solidFill>
                  <a:srgbClr val="000000"/>
                </a:solidFill>
                <a:latin typeface="Courier New"/>
                <a:ea typeface="Courier New"/>
              </a:rPr>
              <a:t>0101 1111</a:t>
            </a:r>
            <a:endParaRPr lang="en-US" sz="2000" b="0" strike="noStrike" spc="-1">
              <a:latin typeface="Arial"/>
            </a:endParaRPr>
          </a:p>
        </p:txBody>
      </p:sp>
      <p:sp>
        <p:nvSpPr>
          <p:cNvPr id="20" name="CustomShape 27">
            <a:extLst>
              <a:ext uri="{FF2B5EF4-FFF2-40B4-BE49-F238E27FC236}">
                <a16:creationId xmlns:a16="http://schemas.microsoft.com/office/drawing/2014/main" id="{4BC065B8-1207-4E89-BF29-0AE3D063E807}"/>
              </a:ext>
            </a:extLst>
          </p:cNvPr>
          <p:cNvSpPr/>
          <p:nvPr/>
        </p:nvSpPr>
        <p:spPr>
          <a:xfrm>
            <a:off x="5156280" y="5181353"/>
            <a:ext cx="1599840" cy="3679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lstStyle/>
          <a:p>
            <a:pPr marL="40680">
              <a:lnSpc>
                <a:spcPct val="100000"/>
              </a:lnSpc>
            </a:pPr>
            <a:r>
              <a:rPr lang="en-US" sz="2000" b="1" strike="noStrike" spc="-1">
                <a:solidFill>
                  <a:srgbClr val="000000"/>
                </a:solidFill>
                <a:latin typeface="Courier New"/>
                <a:ea typeface="Courier New"/>
              </a:rPr>
              <a:t>1111 0010</a:t>
            </a:r>
            <a:endParaRPr lang="en-US" sz="2000" b="0" strike="noStrike" spc="-1">
              <a:latin typeface="Arial"/>
            </a:endParaRPr>
          </a:p>
        </p:txBody>
      </p:sp>
      <p:sp>
        <p:nvSpPr>
          <p:cNvPr id="21" name="CustomShape 28">
            <a:extLst>
              <a:ext uri="{FF2B5EF4-FFF2-40B4-BE49-F238E27FC236}">
                <a16:creationId xmlns:a16="http://schemas.microsoft.com/office/drawing/2014/main" id="{BF80FA24-6CC0-47F7-8F78-2202DA391916}"/>
              </a:ext>
            </a:extLst>
          </p:cNvPr>
          <p:cNvSpPr/>
          <p:nvPr/>
        </p:nvSpPr>
        <p:spPr>
          <a:xfrm>
            <a:off x="5753160" y="4660793"/>
            <a:ext cx="383040" cy="4316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lstStyle/>
          <a:p>
            <a:pPr marL="40680">
              <a:lnSpc>
                <a:spcPct val="100000"/>
              </a:lnSpc>
            </a:pPr>
            <a:r>
              <a:rPr lang="en-US" sz="2400" b="1" strike="noStrike" spc="-1">
                <a:solidFill>
                  <a:srgbClr val="000000"/>
                </a:solidFill>
                <a:latin typeface="Times New Roman"/>
                <a:ea typeface="Times New Roman"/>
              </a:rPr>
              <a:t>...</a:t>
            </a:r>
            <a:endParaRPr lang="en-US" sz="2400" b="0" strike="noStrike" spc="-1">
              <a:latin typeface="Arial"/>
            </a:endParaRPr>
          </a:p>
        </p:txBody>
      </p:sp>
      <p:sp>
        <p:nvSpPr>
          <p:cNvPr id="22" name="CustomShape 29">
            <a:extLst>
              <a:ext uri="{FF2B5EF4-FFF2-40B4-BE49-F238E27FC236}">
                <a16:creationId xmlns:a16="http://schemas.microsoft.com/office/drawing/2014/main" id="{FD02CB2E-3BCB-4E32-97BE-3749DAEAAA16}"/>
              </a:ext>
            </a:extLst>
          </p:cNvPr>
          <p:cNvSpPr/>
          <p:nvPr/>
        </p:nvSpPr>
        <p:spPr>
          <a:xfrm>
            <a:off x="7454880" y="4660793"/>
            <a:ext cx="383040" cy="43164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lstStyle/>
          <a:p>
            <a:pPr marL="40680">
              <a:lnSpc>
                <a:spcPct val="100000"/>
              </a:lnSpc>
            </a:pPr>
            <a:r>
              <a:rPr lang="en-US" sz="2400" b="1" strike="noStrike" spc="-1">
                <a:solidFill>
                  <a:srgbClr val="000000"/>
                </a:solidFill>
                <a:latin typeface="Times New Roman"/>
                <a:ea typeface="Times New Roman"/>
              </a:rPr>
              <a:t>...</a:t>
            </a:r>
            <a:endParaRPr lang="en-US" sz="2400" b="0" strike="noStrike" spc="-1">
              <a:latin typeface="Arial"/>
            </a:endParaRPr>
          </a:p>
        </p:txBody>
      </p:sp>
      <p:sp>
        <p:nvSpPr>
          <p:cNvPr id="23" name="CustomShape 30">
            <a:extLst>
              <a:ext uri="{FF2B5EF4-FFF2-40B4-BE49-F238E27FC236}">
                <a16:creationId xmlns:a16="http://schemas.microsoft.com/office/drawing/2014/main" id="{BBB251F0-295C-4430-8F12-4E07532FA725}"/>
              </a:ext>
            </a:extLst>
          </p:cNvPr>
          <p:cNvSpPr/>
          <p:nvPr/>
        </p:nvSpPr>
        <p:spPr>
          <a:xfrm>
            <a:off x="3751562" y="2895353"/>
            <a:ext cx="944280" cy="4669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400" b="1" strike="noStrike" spc="-1">
                <a:solidFill>
                  <a:srgbClr val="FF2600"/>
                </a:solidFill>
                <a:latin typeface="Arial"/>
                <a:ea typeface="Arial"/>
              </a:rPr>
              <a:t>Code</a:t>
            </a:r>
            <a:endParaRPr lang="en-US" sz="2400" b="0" strike="noStrike" spc="-1">
              <a:latin typeface="Arial"/>
            </a:endParaRPr>
          </a:p>
        </p:txBody>
      </p:sp>
      <p:sp>
        <p:nvSpPr>
          <p:cNvPr id="24" name="CustomShape 31">
            <a:extLst>
              <a:ext uri="{FF2B5EF4-FFF2-40B4-BE49-F238E27FC236}">
                <a16:creationId xmlns:a16="http://schemas.microsoft.com/office/drawing/2014/main" id="{B8A49A3F-FC64-4836-97F4-C7DBA1BBB434}"/>
              </a:ext>
            </a:extLst>
          </p:cNvPr>
          <p:cNvSpPr/>
          <p:nvPr/>
        </p:nvSpPr>
        <p:spPr>
          <a:xfrm>
            <a:off x="3742008" y="4800473"/>
            <a:ext cx="842400" cy="4669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400" b="1" strike="noStrike" spc="-1">
                <a:solidFill>
                  <a:srgbClr val="FF2600"/>
                </a:solidFill>
                <a:latin typeface="Arial"/>
                <a:ea typeface="Arial"/>
              </a:rPr>
              <a:t>Data</a:t>
            </a:r>
            <a:endParaRPr lang="en-US" sz="2400" b="0" strike="noStrike" spc="-1">
              <a:latin typeface="Arial"/>
            </a:endParaRPr>
          </a:p>
        </p:txBody>
      </p:sp>
      <p:sp>
        <p:nvSpPr>
          <p:cNvPr id="27" name="CustomShape 33">
            <a:extLst>
              <a:ext uri="{FF2B5EF4-FFF2-40B4-BE49-F238E27FC236}">
                <a16:creationId xmlns:a16="http://schemas.microsoft.com/office/drawing/2014/main" id="{3E11F2B8-7F49-4ACA-B360-8070EB85CCDC}"/>
              </a:ext>
            </a:extLst>
          </p:cNvPr>
          <p:cNvSpPr/>
          <p:nvPr/>
        </p:nvSpPr>
        <p:spPr>
          <a:xfrm>
            <a:off x="5270040" y="1244393"/>
            <a:ext cx="3416400" cy="4363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200" b="1" strike="noStrike" spc="-1">
                <a:solidFill>
                  <a:srgbClr val="000000"/>
                </a:solidFill>
                <a:latin typeface="Arial"/>
                <a:ea typeface="Arial"/>
              </a:rPr>
              <a:t>Example Address Space</a:t>
            </a:r>
            <a:endParaRPr lang="en-US" sz="2200" b="0" strike="noStrike" spc="-1">
              <a:latin typeface="Arial"/>
            </a:endParaRPr>
          </a:p>
        </p:txBody>
      </p:sp>
      <p:cxnSp>
        <p:nvCxnSpPr>
          <p:cNvPr id="3" name="直接箭头连接符 2">
            <a:extLst>
              <a:ext uri="{FF2B5EF4-FFF2-40B4-BE49-F238E27FC236}">
                <a16:creationId xmlns:a16="http://schemas.microsoft.com/office/drawing/2014/main" id="{CBFD8FB3-C1C4-4786-AEAD-611183072329}"/>
              </a:ext>
            </a:extLst>
          </p:cNvPr>
          <p:cNvCxnSpPr/>
          <p:nvPr/>
        </p:nvCxnSpPr>
        <p:spPr bwMode="auto">
          <a:xfrm>
            <a:off x="4875396" y="2407731"/>
            <a:ext cx="0" cy="1438382"/>
          </a:xfrm>
          <a:prstGeom prst="straightConnector1">
            <a:avLst/>
          </a:prstGeom>
          <a:ln>
            <a:solidFill>
              <a:srgbClr val="FF000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9" name="直接箭头连接符 28">
            <a:extLst>
              <a:ext uri="{FF2B5EF4-FFF2-40B4-BE49-F238E27FC236}">
                <a16:creationId xmlns:a16="http://schemas.microsoft.com/office/drawing/2014/main" id="{D572E64D-27A2-479F-903F-CF0B34760D15}"/>
              </a:ext>
            </a:extLst>
          </p:cNvPr>
          <p:cNvCxnSpPr>
            <a:cxnSpLocks/>
          </p:cNvCxnSpPr>
          <p:nvPr/>
        </p:nvCxnSpPr>
        <p:spPr bwMode="auto">
          <a:xfrm>
            <a:off x="4875396" y="4277753"/>
            <a:ext cx="0" cy="1322640"/>
          </a:xfrm>
          <a:prstGeom prst="straightConnector1">
            <a:avLst/>
          </a:prstGeom>
          <a:ln>
            <a:solidFill>
              <a:srgbClr val="FF0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灯片编号占位符 3">
            <a:extLst>
              <a:ext uri="{FF2B5EF4-FFF2-40B4-BE49-F238E27FC236}">
                <a16:creationId xmlns:a16="http://schemas.microsoft.com/office/drawing/2014/main" id="{38607A26-9CBA-74FA-8536-B3811187BAF2}"/>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17</a:t>
            </a:fld>
            <a:endParaRPr lang="en-US" altLang="zh-CN" sz="1600" dirty="0"/>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CF405556-0502-315B-6681-1B570C0651A4}"/>
                  </a:ext>
                </a:extLst>
              </p14:cNvPr>
              <p14:cNvContentPartPr/>
              <p14:nvPr/>
            </p14:nvContentPartPr>
            <p14:xfrm>
              <a:off x="3721680" y="1617120"/>
              <a:ext cx="3493440" cy="4392000"/>
            </p14:xfrm>
          </p:contentPart>
        </mc:Choice>
        <mc:Fallback>
          <p:pic>
            <p:nvPicPr>
              <p:cNvPr id="2" name="墨迹 1">
                <a:extLst>
                  <a:ext uri="{FF2B5EF4-FFF2-40B4-BE49-F238E27FC236}">
                    <a16:creationId xmlns:a16="http://schemas.microsoft.com/office/drawing/2014/main" id="{CF405556-0502-315B-6681-1B570C0651A4}"/>
                  </a:ext>
                </a:extLst>
              </p:cNvPr>
              <p:cNvPicPr/>
              <p:nvPr/>
            </p:nvPicPr>
            <p:blipFill>
              <a:blip r:embed="rId4"/>
              <a:stretch>
                <a:fillRect/>
              </a:stretch>
            </p:blipFill>
            <p:spPr>
              <a:xfrm>
                <a:off x="3712320" y="1607760"/>
                <a:ext cx="3512160" cy="4410720"/>
              </a:xfrm>
              <a:prstGeom prst="rect">
                <a:avLst/>
              </a:prstGeom>
            </p:spPr>
          </p:pic>
        </mc:Fallback>
      </mc:AlternateContent>
    </p:spTree>
    <p:extLst>
      <p:ext uri="{BB962C8B-B14F-4D97-AF65-F5344CB8AC3E}">
        <p14:creationId xmlns:p14="http://schemas.microsoft.com/office/powerpoint/2010/main" val="265086167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18</a:t>
            </a:fld>
            <a:endParaRPr lang="en-US" altLang="zh-CN" sz="1600" dirty="0"/>
          </a:p>
        </p:txBody>
      </p:sp>
      <p:sp>
        <p:nvSpPr>
          <p:cNvPr id="19459" name="Rectangle 4">
            <a:extLst>
              <a:ext uri="{FF2B5EF4-FFF2-40B4-BE49-F238E27FC236}">
                <a16:creationId xmlns:a16="http://schemas.microsoft.com/office/drawing/2014/main" id="{40E80B2B-7406-4707-A240-074812562E73}"/>
              </a:ext>
            </a:extLst>
          </p:cNvPr>
          <p:cNvSpPr>
            <a:spLocks noGrp="1" noChangeArrowheads="1"/>
          </p:cNvSpPr>
          <p:nvPr>
            <p:ph type="title"/>
          </p:nvPr>
        </p:nvSpPr>
        <p:spPr>
          <a:xfrm>
            <a:off x="608995" y="83689"/>
            <a:ext cx="7772400" cy="1020763"/>
          </a:xfrm>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Memory Layout</a:t>
            </a:r>
          </a:p>
        </p:txBody>
      </p:sp>
      <p:pic>
        <p:nvPicPr>
          <p:cNvPr id="3" name="图片 2" descr="表格&#10;&#10;描述已自动生成">
            <a:extLst>
              <a:ext uri="{FF2B5EF4-FFF2-40B4-BE49-F238E27FC236}">
                <a16:creationId xmlns:a16="http://schemas.microsoft.com/office/drawing/2014/main" id="{F09B809A-742A-46A5-B8A9-428A83EA1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023" y="1265530"/>
            <a:ext cx="5009954" cy="5585155"/>
          </a:xfrm>
          <a:prstGeom prst="rect">
            <a:avLst/>
          </a:prstGeom>
        </p:spPr>
      </p:pic>
    </p:spTree>
    <p:extLst>
      <p:ext uri="{BB962C8B-B14F-4D97-AF65-F5344CB8AC3E}">
        <p14:creationId xmlns:p14="http://schemas.microsoft.com/office/powerpoint/2010/main" val="340433027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466723" y="315865"/>
            <a:ext cx="8382001" cy="576262"/>
          </a:xfrm>
        </p:spPr>
        <p:txBody>
          <a:bodyPr/>
          <a:lstStyle/>
          <a:p>
            <a:pPr eaLnBrk="1" hangingPunct="1"/>
            <a:r>
              <a:rPr lang="en-US" altLang="en-US" sz="2800" dirty="0"/>
              <a:t>We need a CPU</a:t>
            </a:r>
          </a:p>
        </p:txBody>
      </p:sp>
      <p:sp>
        <p:nvSpPr>
          <p:cNvPr id="5" name="Content Placeholder 2">
            <a:extLst>
              <a:ext uri="{FF2B5EF4-FFF2-40B4-BE49-F238E27FC236}">
                <a16:creationId xmlns:a16="http://schemas.microsoft.com/office/drawing/2014/main" id="{64D0269D-10DB-47E0-AF1C-3E3BF547194C}"/>
              </a:ext>
            </a:extLst>
          </p:cNvPr>
          <p:cNvSpPr>
            <a:spLocks noGrp="1"/>
          </p:cNvSpPr>
          <p:nvPr>
            <p:ph idx="1"/>
          </p:nvPr>
        </p:nvSpPr>
        <p:spPr>
          <a:xfrm>
            <a:off x="457200" y="1263650"/>
            <a:ext cx="8382000" cy="4790309"/>
          </a:xfrm>
        </p:spPr>
        <p:txBody>
          <a:bodyPr/>
          <a:lstStyle/>
          <a:p>
            <a:r>
              <a:rPr lang="en-US" altLang="zh-CN" sz="2400" spc="-1" dirty="0">
                <a:ea typeface="Arial"/>
              </a:rPr>
              <a:t>So now we have a memory in which we can store/retrieve bytes at precise location</a:t>
            </a:r>
          </a:p>
          <a:p>
            <a:r>
              <a:rPr lang="en-US" altLang="zh-CN" sz="2400" spc="-1" dirty="0">
                <a:ea typeface="Arial"/>
              </a:rPr>
              <a:t>These bytes presumably have some useful meaning to us</a:t>
            </a:r>
          </a:p>
          <a:p>
            <a:pPr lvl="1"/>
            <a:r>
              <a:rPr lang="en-US" altLang="zh-CN" sz="2000" spc="-1" dirty="0">
                <a:ea typeface="Arial"/>
              </a:rPr>
              <a:t>e.g., integers, ASCII codes of characters, floating points numbers, RGB values</a:t>
            </a:r>
          </a:p>
          <a:p>
            <a:pPr lvl="1"/>
            <a:r>
              <a:rPr lang="en-US" altLang="zh-CN" sz="2000" spc="-1" dirty="0">
                <a:ea typeface="Arial"/>
              </a:rPr>
              <a:t>e.g., instructions that specify what to do with the data; when you buy a processor, the vendor defines the instruction set (e.g., instruction “0010 1101” means “increment some useful counter”)</a:t>
            </a:r>
          </a:p>
          <a:p>
            <a:r>
              <a:rPr lang="en-US" altLang="zh-CN" sz="2400" spc="-1" dirty="0">
                <a:ea typeface="Arial"/>
              </a:rPr>
              <a:t>The CPU is the piece of hardware that modifies the content of memory</a:t>
            </a:r>
          </a:p>
          <a:p>
            <a:pPr lvl="1"/>
            <a:r>
              <a:rPr lang="en-US" altLang="zh-CN" sz="2000" spc="-1" dirty="0">
                <a:ea typeface="Arial"/>
              </a:rPr>
              <a:t>In fact, one can really think of the CPU as a device that moves</a:t>
            </a:r>
            <a:r>
              <a:rPr lang="zh-CN" altLang="en-US" sz="2000" spc="-1" dirty="0">
                <a:ea typeface="Arial"/>
              </a:rPr>
              <a:t> </a:t>
            </a:r>
            <a:r>
              <a:rPr lang="en-US" altLang="zh-CN" sz="2000" spc="-1" dirty="0">
                <a:ea typeface="Arial"/>
              </a:rPr>
              <a:t>one memory state (i.e., all the stored content) to another memory state (some new, desired stored content)</a:t>
            </a:r>
          </a:p>
        </p:txBody>
      </p:sp>
      <p:sp>
        <p:nvSpPr>
          <p:cNvPr id="4" name="灯片编号占位符 3">
            <a:extLst>
              <a:ext uri="{FF2B5EF4-FFF2-40B4-BE49-F238E27FC236}">
                <a16:creationId xmlns:a16="http://schemas.microsoft.com/office/drawing/2014/main" id="{E930F8E1-88AE-092F-8DCA-D5990ACCED53}"/>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19</a:t>
            </a:fld>
            <a:endParaRPr lang="en-US" altLang="zh-CN" sz="1600" dirty="0"/>
          </a:p>
        </p:txBody>
      </p:sp>
    </p:spTree>
    <p:extLst>
      <p:ext uri="{BB962C8B-B14F-4D97-AF65-F5344CB8AC3E}">
        <p14:creationId xmlns:p14="http://schemas.microsoft.com/office/powerpoint/2010/main" val="160889227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2</a:t>
            </a:fld>
            <a:endParaRPr lang="en-US" altLang="zh-CN" sz="1600" dirty="0"/>
          </a:p>
        </p:txBody>
      </p:sp>
      <p:sp>
        <p:nvSpPr>
          <p:cNvPr id="6" name="Rectangle 12">
            <a:extLst>
              <a:ext uri="{FF2B5EF4-FFF2-40B4-BE49-F238E27FC236}">
                <a16:creationId xmlns:a16="http://schemas.microsoft.com/office/drawing/2014/main" id="{9DA74013-E518-4560-A30E-31EF11EDC80A}"/>
              </a:ext>
            </a:extLst>
          </p:cNvPr>
          <p:cNvSpPr txBox="1">
            <a:spLocks noChangeArrowheads="1"/>
          </p:cNvSpPr>
          <p:nvPr/>
        </p:nvSpPr>
        <p:spPr bwMode="auto">
          <a:xfrm>
            <a:off x="685800" y="1385888"/>
            <a:ext cx="7772400" cy="50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400" b="1" kern="0" baseline="0" dirty="0">
                <a:ea typeface="宋体" panose="02010600030101010101" pitchFamily="2" charset="-122"/>
              </a:rPr>
              <a:t>Many images and resources used in this lecture are collected from the Internet, and they are used only for the educational purpose. The copyright belong to the original owners, respectively. </a:t>
            </a:r>
          </a:p>
          <a:p>
            <a:pPr>
              <a:lnSpc>
                <a:spcPct val="90000"/>
              </a:lnSpc>
            </a:pPr>
            <a:endParaRPr lang="en-US" altLang="zh-CN" sz="2400" b="1" kern="0" baseline="0" dirty="0">
              <a:ea typeface="宋体" panose="02010600030101010101" pitchFamily="2" charset="-122"/>
            </a:endParaRPr>
          </a:p>
          <a:p>
            <a:pPr>
              <a:lnSpc>
                <a:spcPct val="90000"/>
              </a:lnSpc>
            </a:pPr>
            <a:r>
              <a:rPr lang="en-US" altLang="zh-CN" sz="2400" b="1" kern="0" baseline="0" dirty="0">
                <a:ea typeface="宋体" panose="02010600030101010101" pitchFamily="2" charset="-122"/>
              </a:rPr>
              <a:t>Part of slides credit to</a:t>
            </a:r>
          </a:p>
          <a:p>
            <a:pPr lvl="1">
              <a:lnSpc>
                <a:spcPct val="90000"/>
              </a:lnSpc>
            </a:pPr>
            <a:r>
              <a:rPr lang="en-US" altLang="zh-CN" sz="2000" b="1" kern="0" baseline="0" dirty="0">
                <a:ea typeface="宋体" panose="02010600030101010101" pitchFamily="2" charset="-122"/>
              </a:rPr>
              <a:t>CS 3410: Computer System Organization and Programming (Prof. Weatherspoon, Prof. </a:t>
            </a:r>
            <a:r>
              <a:rPr lang="en-US" altLang="zh-CN" sz="2000" b="1" kern="0" baseline="0" dirty="0" err="1">
                <a:ea typeface="宋体" panose="02010600030101010101" pitchFamily="2" charset="-122"/>
              </a:rPr>
              <a:t>Bala</a:t>
            </a:r>
            <a:r>
              <a:rPr lang="en-US" altLang="zh-CN" sz="2000" b="1" kern="0" baseline="0" dirty="0">
                <a:ea typeface="宋体" panose="02010600030101010101" pitchFamily="2" charset="-122"/>
              </a:rPr>
              <a:t>, Prof. Bracy, and Prof. </a:t>
            </a:r>
            <a:r>
              <a:rPr lang="en-US" altLang="zh-CN" sz="2000" b="1" kern="0" baseline="0" dirty="0" err="1">
                <a:ea typeface="宋体" panose="02010600030101010101" pitchFamily="2" charset="-122"/>
              </a:rPr>
              <a:t>Sirer</a:t>
            </a:r>
            <a:r>
              <a:rPr lang="en-US" altLang="zh-CN" sz="2000" b="1" kern="0" baseline="0" dirty="0">
                <a:ea typeface="宋体" panose="02010600030101010101" pitchFamily="2" charset="-122"/>
              </a:rPr>
              <a:t> @ Cornell)</a:t>
            </a:r>
          </a:p>
          <a:p>
            <a:pPr lvl="1">
              <a:lnSpc>
                <a:spcPct val="90000"/>
              </a:lnSpc>
            </a:pPr>
            <a:r>
              <a:rPr lang="en-US" altLang="zh-CN" sz="2000" b="1" kern="0" baseline="0" dirty="0">
                <a:ea typeface="宋体" panose="02010600030101010101" pitchFamily="2" charset="-122"/>
              </a:rPr>
              <a:t>Henri Casanova @ Hawaii</a:t>
            </a:r>
          </a:p>
          <a:p>
            <a:pPr lvl="1">
              <a:lnSpc>
                <a:spcPct val="90000"/>
              </a:lnSpc>
            </a:pPr>
            <a:r>
              <a:rPr lang="en-US" altLang="zh-CN" sz="2000" b="1" kern="0" baseline="0" dirty="0" err="1">
                <a:ea typeface="宋体" panose="02010600030101010101" pitchFamily="2" charset="-122"/>
              </a:rPr>
              <a:t>Yajin</a:t>
            </a:r>
            <a:r>
              <a:rPr lang="en-US" altLang="zh-CN" sz="2000" b="1" kern="0" baseline="0" dirty="0">
                <a:ea typeface="宋体" panose="02010600030101010101" pitchFamily="2" charset="-122"/>
              </a:rPr>
              <a:t> Zhou,</a:t>
            </a:r>
            <a:r>
              <a:rPr lang="zh-CN" altLang="en-US" sz="2000" b="1" kern="0" baseline="0" dirty="0">
                <a:ea typeface="宋体" panose="02010600030101010101" pitchFamily="2" charset="-122"/>
              </a:rPr>
              <a:t> </a:t>
            </a:r>
            <a:r>
              <a:rPr lang="en-US" altLang="zh-CN" sz="2000" b="1" kern="0" baseline="0" dirty="0" err="1">
                <a:ea typeface="宋体" panose="02010600030101010101" pitchFamily="2" charset="-122"/>
              </a:rPr>
              <a:t>Wenbo</a:t>
            </a:r>
            <a:r>
              <a:rPr lang="en-US" altLang="zh-CN" sz="2000" b="1" kern="0" baseline="0" dirty="0">
                <a:ea typeface="宋体" panose="02010600030101010101" pitchFamily="2" charset="-122"/>
              </a:rPr>
              <a:t> Shen @ ZJU</a:t>
            </a:r>
          </a:p>
          <a:p>
            <a:pPr lvl="1">
              <a:lnSpc>
                <a:spcPct val="90000"/>
              </a:lnSpc>
            </a:pPr>
            <a:endParaRPr lang="en-US" altLang="zh-CN" sz="2000" b="1" kern="0" baseline="0" dirty="0">
              <a:ea typeface="宋体" panose="02010600030101010101" pitchFamily="2" charset="-122"/>
            </a:endParaRPr>
          </a:p>
          <a:p>
            <a:pPr marL="0" indent="0">
              <a:lnSpc>
                <a:spcPct val="90000"/>
              </a:lnSpc>
              <a:buNone/>
            </a:pPr>
            <a:endParaRPr lang="en-US" altLang="zh-CN" sz="2400" b="1" kern="0" baseline="0" dirty="0">
              <a:ea typeface="宋体" panose="02010600030101010101" pitchFamily="2" charset="-122"/>
            </a:endParaRPr>
          </a:p>
        </p:txBody>
      </p:sp>
      <p:sp>
        <p:nvSpPr>
          <p:cNvPr id="7" name="Rectangle 4">
            <a:extLst>
              <a:ext uri="{FF2B5EF4-FFF2-40B4-BE49-F238E27FC236}">
                <a16:creationId xmlns:a16="http://schemas.microsoft.com/office/drawing/2014/main" id="{61613075-73BA-4468-B5E1-05BA35F281E1}"/>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Disclaimer</a:t>
            </a:r>
          </a:p>
        </p:txBody>
      </p:sp>
    </p:spTree>
    <p:extLst>
      <p:ext uri="{BB962C8B-B14F-4D97-AF65-F5344CB8AC3E}">
        <p14:creationId xmlns:p14="http://schemas.microsoft.com/office/powerpoint/2010/main" val="242607047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536811" y="293119"/>
            <a:ext cx="8311913" cy="576262"/>
          </a:xfrm>
        </p:spPr>
        <p:txBody>
          <a:bodyPr/>
          <a:lstStyle/>
          <a:p>
            <a:pPr eaLnBrk="1" hangingPunct="1"/>
            <a:r>
              <a:rPr lang="en-US" altLang="en-US" sz="2800" dirty="0"/>
              <a:t>What’s in the CPU?</a:t>
            </a:r>
          </a:p>
        </p:txBody>
      </p:sp>
      <p:grpSp>
        <p:nvGrpSpPr>
          <p:cNvPr id="6" name="Group 12">
            <a:extLst>
              <a:ext uri="{FF2B5EF4-FFF2-40B4-BE49-F238E27FC236}">
                <a16:creationId xmlns:a16="http://schemas.microsoft.com/office/drawing/2014/main" id="{B32E8B09-2652-49C0-97D8-88AB657A324F}"/>
              </a:ext>
            </a:extLst>
          </p:cNvPr>
          <p:cNvGrpSpPr/>
          <p:nvPr/>
        </p:nvGrpSpPr>
        <p:grpSpPr>
          <a:xfrm>
            <a:off x="1828800" y="2120760"/>
            <a:ext cx="3047760" cy="2781000"/>
            <a:chOff x="1828800" y="2120760"/>
            <a:chExt cx="3047760" cy="2781000"/>
          </a:xfrm>
        </p:grpSpPr>
        <p:sp>
          <p:nvSpPr>
            <p:cNvPr id="7" name="CustomShape 13">
              <a:extLst>
                <a:ext uri="{FF2B5EF4-FFF2-40B4-BE49-F238E27FC236}">
                  <a16:creationId xmlns:a16="http://schemas.microsoft.com/office/drawing/2014/main" id="{935206FA-870E-48E4-8A02-C01D8F3F541D}"/>
                </a:ext>
              </a:extLst>
            </p:cNvPr>
            <p:cNvSpPr/>
            <p:nvPr/>
          </p:nvSpPr>
          <p:spPr>
            <a:xfrm>
              <a:off x="1828800" y="2120760"/>
              <a:ext cx="3047760" cy="2781000"/>
            </a:xfrm>
            <a:custGeom>
              <a:avLst/>
              <a:gdLst/>
              <a:ahLst/>
              <a:cxnLst/>
              <a:rect l="l" t="t" r="r" b="b"/>
              <a:pathLst>
                <a:path w="21600" h="21600">
                  <a:moveTo>
                    <a:pt x="616" y="0"/>
                  </a:moveTo>
                  <a:lnTo>
                    <a:pt x="0" y="675"/>
                  </a:lnTo>
                  <a:lnTo>
                    <a:pt x="0" y="21600"/>
                  </a:lnTo>
                  <a:lnTo>
                    <a:pt x="20984"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8" name="CustomShape 14">
              <a:extLst>
                <a:ext uri="{FF2B5EF4-FFF2-40B4-BE49-F238E27FC236}">
                  <a16:creationId xmlns:a16="http://schemas.microsoft.com/office/drawing/2014/main" id="{83E2E6BF-ED07-4963-8C85-EE59C03C40A0}"/>
                </a:ext>
              </a:extLst>
            </p:cNvPr>
            <p:cNvSpPr/>
            <p:nvPr/>
          </p:nvSpPr>
          <p:spPr>
            <a:xfrm>
              <a:off x="1828800" y="2120760"/>
              <a:ext cx="3047760" cy="86400"/>
            </a:xfrm>
            <a:custGeom>
              <a:avLst/>
              <a:gdLst/>
              <a:ahLst/>
              <a:cxnLst/>
              <a:rect l="l" t="t" r="r" b="b"/>
              <a:pathLst>
                <a:path w="21600" h="21600">
                  <a:moveTo>
                    <a:pt x="616" y="0"/>
                  </a:moveTo>
                  <a:lnTo>
                    <a:pt x="0" y="21600"/>
                  </a:lnTo>
                  <a:lnTo>
                    <a:pt x="20984"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9" name="CustomShape 15">
              <a:extLst>
                <a:ext uri="{FF2B5EF4-FFF2-40B4-BE49-F238E27FC236}">
                  <a16:creationId xmlns:a16="http://schemas.microsoft.com/office/drawing/2014/main" id="{132D9FE9-92EC-4B7B-8632-AF91EE9247D0}"/>
                </a:ext>
              </a:extLst>
            </p:cNvPr>
            <p:cNvSpPr/>
            <p:nvPr/>
          </p:nvSpPr>
          <p:spPr>
            <a:xfrm>
              <a:off x="4789800" y="2120760"/>
              <a:ext cx="86400" cy="278100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0" name="CustomShape 16">
              <a:extLst>
                <a:ext uri="{FF2B5EF4-FFF2-40B4-BE49-F238E27FC236}">
                  <a16:creationId xmlns:a16="http://schemas.microsoft.com/office/drawing/2014/main" id="{6163E665-CF9A-4826-AA87-9D4997573261}"/>
                </a:ext>
              </a:extLst>
            </p:cNvPr>
            <p:cNvSpPr/>
            <p:nvPr/>
          </p:nvSpPr>
          <p:spPr>
            <a:xfrm>
              <a:off x="1828800" y="2120760"/>
              <a:ext cx="3047760" cy="2781000"/>
            </a:xfrm>
            <a:custGeom>
              <a:avLst/>
              <a:gdLst/>
              <a:ahLst/>
              <a:cxnLst/>
              <a:rect l="l" t="t" r="r" b="b"/>
              <a:pathLst>
                <a:path w="21600" h="21600">
                  <a:moveTo>
                    <a:pt x="0" y="675"/>
                  </a:moveTo>
                  <a:lnTo>
                    <a:pt x="20984" y="675"/>
                  </a:lnTo>
                  <a:lnTo>
                    <a:pt x="21600" y="0"/>
                  </a:lnTo>
                  <a:moveTo>
                    <a:pt x="20984" y="675"/>
                  </a:moveTo>
                  <a:lnTo>
                    <a:pt x="20984"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grpSp>
      <p:grpSp>
        <p:nvGrpSpPr>
          <p:cNvPr id="11" name="Group 17">
            <a:extLst>
              <a:ext uri="{FF2B5EF4-FFF2-40B4-BE49-F238E27FC236}">
                <a16:creationId xmlns:a16="http://schemas.microsoft.com/office/drawing/2014/main" id="{614A783D-FC95-4083-A62D-13E398878834}"/>
              </a:ext>
            </a:extLst>
          </p:cNvPr>
          <p:cNvGrpSpPr/>
          <p:nvPr/>
        </p:nvGrpSpPr>
        <p:grpSpPr>
          <a:xfrm>
            <a:off x="5181480" y="2120760"/>
            <a:ext cx="2057400" cy="2781000"/>
            <a:chOff x="5181480" y="2120760"/>
            <a:chExt cx="2057400" cy="2781000"/>
          </a:xfrm>
        </p:grpSpPr>
        <p:sp>
          <p:nvSpPr>
            <p:cNvPr id="12" name="CustomShape 18">
              <a:extLst>
                <a:ext uri="{FF2B5EF4-FFF2-40B4-BE49-F238E27FC236}">
                  <a16:creationId xmlns:a16="http://schemas.microsoft.com/office/drawing/2014/main" id="{AEEF9161-9EAA-460B-8493-F8B01C430364}"/>
                </a:ext>
              </a:extLst>
            </p:cNvPr>
            <p:cNvSpPr/>
            <p:nvPr/>
          </p:nvSpPr>
          <p:spPr>
            <a:xfrm>
              <a:off x="5181480" y="2120760"/>
              <a:ext cx="2057040" cy="2781000"/>
            </a:xfrm>
            <a:custGeom>
              <a:avLst/>
              <a:gdLst/>
              <a:ahLst/>
              <a:cxnLst/>
              <a:rect l="l" t="t" r="r" b="b"/>
              <a:pathLst>
                <a:path w="21600" h="21600">
                  <a:moveTo>
                    <a:pt x="675" y="0"/>
                  </a:moveTo>
                  <a:lnTo>
                    <a:pt x="0" y="499"/>
                  </a:lnTo>
                  <a:lnTo>
                    <a:pt x="0" y="21600"/>
                  </a:lnTo>
                  <a:lnTo>
                    <a:pt x="20925" y="21600"/>
                  </a:lnTo>
                  <a:lnTo>
                    <a:pt x="21600" y="21101"/>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3" name="CustomShape 19">
              <a:extLst>
                <a:ext uri="{FF2B5EF4-FFF2-40B4-BE49-F238E27FC236}">
                  <a16:creationId xmlns:a16="http://schemas.microsoft.com/office/drawing/2014/main" id="{CDBD8AC9-ECB2-462D-954A-FF42626776EB}"/>
                </a:ext>
              </a:extLst>
            </p:cNvPr>
            <p:cNvSpPr/>
            <p:nvPr/>
          </p:nvSpPr>
          <p:spPr>
            <a:xfrm>
              <a:off x="5181480" y="2120760"/>
              <a:ext cx="2057040" cy="64080"/>
            </a:xfrm>
            <a:custGeom>
              <a:avLst/>
              <a:gdLst/>
              <a:ahLst/>
              <a:cxnLst/>
              <a:rect l="l" t="t" r="r" b="b"/>
              <a:pathLst>
                <a:path w="21600" h="21600">
                  <a:moveTo>
                    <a:pt x="675" y="0"/>
                  </a:moveTo>
                  <a:lnTo>
                    <a:pt x="0" y="21600"/>
                  </a:lnTo>
                  <a:lnTo>
                    <a:pt x="20925"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4" name="CustomShape 20">
              <a:extLst>
                <a:ext uri="{FF2B5EF4-FFF2-40B4-BE49-F238E27FC236}">
                  <a16:creationId xmlns:a16="http://schemas.microsoft.com/office/drawing/2014/main" id="{5E158DBB-00A6-4678-8186-C3143844B1FB}"/>
                </a:ext>
              </a:extLst>
            </p:cNvPr>
            <p:cNvSpPr/>
            <p:nvPr/>
          </p:nvSpPr>
          <p:spPr>
            <a:xfrm>
              <a:off x="7174800" y="2120760"/>
              <a:ext cx="64080" cy="2781000"/>
            </a:xfrm>
            <a:custGeom>
              <a:avLst/>
              <a:gdLst/>
              <a:ahLst/>
              <a:cxnLst/>
              <a:rect l="l" t="t" r="r" b="b"/>
              <a:pathLst>
                <a:path w="21600" h="21600">
                  <a:moveTo>
                    <a:pt x="0" y="499"/>
                  </a:moveTo>
                  <a:lnTo>
                    <a:pt x="0" y="21600"/>
                  </a:lnTo>
                  <a:lnTo>
                    <a:pt x="21600" y="21101"/>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5" name="CustomShape 21">
              <a:extLst>
                <a:ext uri="{FF2B5EF4-FFF2-40B4-BE49-F238E27FC236}">
                  <a16:creationId xmlns:a16="http://schemas.microsoft.com/office/drawing/2014/main" id="{6EBC6540-2A24-4FFE-BCBB-59A68F3B61EE}"/>
                </a:ext>
              </a:extLst>
            </p:cNvPr>
            <p:cNvSpPr/>
            <p:nvPr/>
          </p:nvSpPr>
          <p:spPr>
            <a:xfrm>
              <a:off x="5181480" y="2120760"/>
              <a:ext cx="2057040" cy="2781000"/>
            </a:xfrm>
            <a:custGeom>
              <a:avLst/>
              <a:gdLst/>
              <a:ahLst/>
              <a:cxnLst/>
              <a:rect l="l" t="t" r="r" b="b"/>
              <a:pathLst>
                <a:path w="21600" h="21600">
                  <a:moveTo>
                    <a:pt x="0" y="499"/>
                  </a:moveTo>
                  <a:lnTo>
                    <a:pt x="20925" y="499"/>
                  </a:lnTo>
                  <a:lnTo>
                    <a:pt x="21600" y="0"/>
                  </a:lnTo>
                  <a:moveTo>
                    <a:pt x="20925" y="499"/>
                  </a:moveTo>
                  <a:lnTo>
                    <a:pt x="20925"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6" name="CustomShape 22">
              <a:extLst>
                <a:ext uri="{FF2B5EF4-FFF2-40B4-BE49-F238E27FC236}">
                  <a16:creationId xmlns:a16="http://schemas.microsoft.com/office/drawing/2014/main" id="{754B1E67-3250-4503-BE5A-D585A64814CB}"/>
                </a:ext>
              </a:extLst>
            </p:cNvPr>
            <p:cNvSpPr/>
            <p:nvPr/>
          </p:nvSpPr>
          <p:spPr>
            <a:xfrm>
              <a:off x="5537520" y="3310200"/>
              <a:ext cx="1281600" cy="46656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marL="40680" algn="ctr">
                <a:lnSpc>
                  <a:spcPct val="100000"/>
                </a:lnSpc>
              </a:pPr>
              <a:r>
                <a:rPr lang="en-US" sz="2400" b="0" strike="noStrike" spc="-1">
                  <a:solidFill>
                    <a:srgbClr val="000000"/>
                  </a:solidFill>
                  <a:latin typeface="Arial"/>
                  <a:ea typeface="Arial"/>
                </a:rPr>
                <a:t>Memory</a:t>
              </a:r>
              <a:endParaRPr lang="en-US" sz="2400" b="0" strike="noStrike" spc="-1">
                <a:latin typeface="Arial"/>
              </a:endParaRPr>
            </a:p>
          </p:txBody>
        </p:sp>
      </p:grpSp>
      <p:grpSp>
        <p:nvGrpSpPr>
          <p:cNvPr id="17" name="Group 23">
            <a:extLst>
              <a:ext uri="{FF2B5EF4-FFF2-40B4-BE49-F238E27FC236}">
                <a16:creationId xmlns:a16="http://schemas.microsoft.com/office/drawing/2014/main" id="{E77DEAF2-2D0C-49FB-B06E-6F98EDAFA60F}"/>
              </a:ext>
            </a:extLst>
          </p:cNvPr>
          <p:cNvGrpSpPr/>
          <p:nvPr/>
        </p:nvGrpSpPr>
        <p:grpSpPr>
          <a:xfrm>
            <a:off x="3276720" y="5045760"/>
            <a:ext cx="1447560" cy="685440"/>
            <a:chOff x="3276720" y="5045760"/>
            <a:chExt cx="1447560" cy="685440"/>
          </a:xfrm>
        </p:grpSpPr>
        <p:sp>
          <p:nvSpPr>
            <p:cNvPr id="18" name="CustomShape 24">
              <a:extLst>
                <a:ext uri="{FF2B5EF4-FFF2-40B4-BE49-F238E27FC236}">
                  <a16:creationId xmlns:a16="http://schemas.microsoft.com/office/drawing/2014/main" id="{1CCBE77E-036F-4355-858D-CC6511611ED4}"/>
                </a:ext>
              </a:extLst>
            </p:cNvPr>
            <p:cNvSpPr/>
            <p:nvPr/>
          </p:nvSpPr>
          <p:spPr>
            <a:xfrm>
              <a:off x="3276720" y="5054760"/>
              <a:ext cx="1447560" cy="647280"/>
            </a:xfrm>
            <a:custGeom>
              <a:avLst/>
              <a:gdLst/>
              <a:ahLst/>
              <a:cxnLst/>
              <a:rect l="l" t="t" r="r" b="b"/>
              <a:pathLst>
                <a:path w="21600" h="21600">
                  <a:moveTo>
                    <a:pt x="302" y="0"/>
                  </a:moveTo>
                  <a:lnTo>
                    <a:pt x="0" y="675"/>
                  </a:lnTo>
                  <a:lnTo>
                    <a:pt x="0" y="21600"/>
                  </a:lnTo>
                  <a:lnTo>
                    <a:pt x="21298"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9" name="CustomShape 25">
              <a:extLst>
                <a:ext uri="{FF2B5EF4-FFF2-40B4-BE49-F238E27FC236}">
                  <a16:creationId xmlns:a16="http://schemas.microsoft.com/office/drawing/2014/main" id="{B33DEC4D-6BAD-4300-9E8B-0A507F491F8A}"/>
                </a:ext>
              </a:extLst>
            </p:cNvPr>
            <p:cNvSpPr/>
            <p:nvPr/>
          </p:nvSpPr>
          <p:spPr>
            <a:xfrm>
              <a:off x="3276720" y="5054760"/>
              <a:ext cx="1447560" cy="19800"/>
            </a:xfrm>
            <a:custGeom>
              <a:avLst/>
              <a:gdLst/>
              <a:ahLst/>
              <a:cxnLst/>
              <a:rect l="l" t="t" r="r" b="b"/>
              <a:pathLst>
                <a:path w="21600" h="21600">
                  <a:moveTo>
                    <a:pt x="302" y="0"/>
                  </a:moveTo>
                  <a:lnTo>
                    <a:pt x="0" y="21600"/>
                  </a:lnTo>
                  <a:lnTo>
                    <a:pt x="21298"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20" name="CustomShape 26">
              <a:extLst>
                <a:ext uri="{FF2B5EF4-FFF2-40B4-BE49-F238E27FC236}">
                  <a16:creationId xmlns:a16="http://schemas.microsoft.com/office/drawing/2014/main" id="{0CCC827D-E1C4-4ED0-9AC7-A523903A094F}"/>
                </a:ext>
              </a:extLst>
            </p:cNvPr>
            <p:cNvSpPr/>
            <p:nvPr/>
          </p:nvSpPr>
          <p:spPr>
            <a:xfrm>
              <a:off x="4704120" y="5054760"/>
              <a:ext cx="19800" cy="64728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21" name="CustomShape 27">
              <a:extLst>
                <a:ext uri="{FF2B5EF4-FFF2-40B4-BE49-F238E27FC236}">
                  <a16:creationId xmlns:a16="http://schemas.microsoft.com/office/drawing/2014/main" id="{CEA93445-0A7C-4375-9279-E7213727745D}"/>
                </a:ext>
              </a:extLst>
            </p:cNvPr>
            <p:cNvSpPr/>
            <p:nvPr/>
          </p:nvSpPr>
          <p:spPr>
            <a:xfrm>
              <a:off x="3276720" y="5054760"/>
              <a:ext cx="1447560" cy="647280"/>
            </a:xfrm>
            <a:custGeom>
              <a:avLst/>
              <a:gdLst/>
              <a:ahLst/>
              <a:cxnLst/>
              <a:rect l="l" t="t" r="r" b="b"/>
              <a:pathLst>
                <a:path w="21600" h="21600">
                  <a:moveTo>
                    <a:pt x="0" y="675"/>
                  </a:moveTo>
                  <a:lnTo>
                    <a:pt x="21298" y="675"/>
                  </a:lnTo>
                  <a:lnTo>
                    <a:pt x="21600" y="0"/>
                  </a:lnTo>
                  <a:moveTo>
                    <a:pt x="21298" y="675"/>
                  </a:moveTo>
                  <a:lnTo>
                    <a:pt x="21298"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2" name="CustomShape 28">
              <a:extLst>
                <a:ext uri="{FF2B5EF4-FFF2-40B4-BE49-F238E27FC236}">
                  <a16:creationId xmlns:a16="http://schemas.microsoft.com/office/drawing/2014/main" id="{DC197E02-1705-46F9-91B8-083E5DAA8808}"/>
                </a:ext>
              </a:extLst>
            </p:cNvPr>
            <p:cNvSpPr/>
            <p:nvPr/>
          </p:nvSpPr>
          <p:spPr>
            <a:xfrm>
              <a:off x="3475080" y="5045760"/>
              <a:ext cx="1030320" cy="68544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3280" algn="ctr">
                <a:lnSpc>
                  <a:spcPct val="100000"/>
                </a:lnSpc>
              </a:pPr>
              <a:r>
                <a:rPr lang="en-US" sz="2000" b="0" strike="noStrike" spc="-1">
                  <a:solidFill>
                    <a:srgbClr val="000000"/>
                  </a:solidFill>
                  <a:latin typeface="Arial"/>
                  <a:ea typeface="Arial"/>
                </a:rPr>
                <a:t>I/O</a:t>
              </a:r>
              <a:endParaRPr lang="en-US" sz="2000" b="0" strike="noStrike" spc="-1">
                <a:latin typeface="Arial"/>
              </a:endParaRPr>
            </a:p>
            <a:p>
              <a:pPr marL="53280" algn="ctr">
                <a:lnSpc>
                  <a:spcPct val="100000"/>
                </a:lnSpc>
              </a:pPr>
              <a:r>
                <a:rPr lang="en-US" sz="2000" b="0" strike="noStrike" spc="-1">
                  <a:solidFill>
                    <a:srgbClr val="000000"/>
                  </a:solidFill>
                  <a:latin typeface="Arial"/>
                  <a:ea typeface="Arial"/>
                </a:rPr>
                <a:t>System</a:t>
              </a:r>
              <a:endParaRPr lang="en-US" sz="2000" b="0" strike="noStrike" spc="-1">
                <a:latin typeface="Arial"/>
              </a:endParaRPr>
            </a:p>
          </p:txBody>
        </p:sp>
      </p:grpSp>
      <p:sp>
        <p:nvSpPr>
          <p:cNvPr id="23" name="CustomShape 29">
            <a:extLst>
              <a:ext uri="{FF2B5EF4-FFF2-40B4-BE49-F238E27FC236}">
                <a16:creationId xmlns:a16="http://schemas.microsoft.com/office/drawing/2014/main" id="{D9BEEF62-CC88-4FF5-9BAE-1BF7BFC42192}"/>
              </a:ext>
            </a:extLst>
          </p:cNvPr>
          <p:cNvSpPr/>
          <p:nvPr/>
        </p:nvSpPr>
        <p:spPr>
          <a:xfrm>
            <a:off x="4572000" y="4216320"/>
            <a:ext cx="609120" cy="228240"/>
          </a:xfrm>
          <a:prstGeom prst="leftRightArrow">
            <a:avLst>
              <a:gd name="adj1" fmla="val 50000"/>
              <a:gd name="adj2" fmla="val 53333"/>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24" name="CustomShape 30">
            <a:extLst>
              <a:ext uri="{FF2B5EF4-FFF2-40B4-BE49-F238E27FC236}">
                <a16:creationId xmlns:a16="http://schemas.microsoft.com/office/drawing/2014/main" id="{38FFE7C5-77BA-4C1E-BBEF-D82E6DCE09B5}"/>
              </a:ext>
            </a:extLst>
          </p:cNvPr>
          <p:cNvSpPr/>
          <p:nvPr/>
        </p:nvSpPr>
        <p:spPr>
          <a:xfrm rot="16200000">
            <a:off x="3771720" y="471204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25" name="CustomShape 31">
            <a:extLst>
              <a:ext uri="{FF2B5EF4-FFF2-40B4-BE49-F238E27FC236}">
                <a16:creationId xmlns:a16="http://schemas.microsoft.com/office/drawing/2014/main" id="{498FF7D3-F342-44CF-8A89-5D177C4F57E6}"/>
              </a:ext>
            </a:extLst>
          </p:cNvPr>
          <p:cNvSpPr/>
          <p:nvPr/>
        </p:nvSpPr>
        <p:spPr>
          <a:xfrm>
            <a:off x="2480760" y="3087720"/>
            <a:ext cx="1627560" cy="92376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marL="40680" algn="ctr">
              <a:lnSpc>
                <a:spcPct val="100000"/>
              </a:lnSpc>
            </a:pPr>
            <a:r>
              <a:rPr lang="en-US" sz="5400" b="0" strike="noStrike" spc="-1">
                <a:solidFill>
                  <a:srgbClr val="000000"/>
                </a:solidFill>
                <a:latin typeface="Arial"/>
                <a:ea typeface="Arial"/>
              </a:rPr>
              <a:t>CPU</a:t>
            </a:r>
            <a:endParaRPr lang="en-US" sz="5400" b="0" strike="noStrike" spc="-1">
              <a:latin typeface="Arial"/>
            </a:endParaRPr>
          </a:p>
        </p:txBody>
      </p:sp>
      <p:sp>
        <p:nvSpPr>
          <p:cNvPr id="26" name="灯片编号占位符 3">
            <a:extLst>
              <a:ext uri="{FF2B5EF4-FFF2-40B4-BE49-F238E27FC236}">
                <a16:creationId xmlns:a16="http://schemas.microsoft.com/office/drawing/2014/main" id="{5D640E35-E2BA-C9EA-ECA9-3C32B8E94421}"/>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20</a:t>
            </a:fld>
            <a:endParaRPr lang="en-US" altLang="zh-CN" sz="1600" dirty="0"/>
          </a:p>
        </p:txBody>
      </p:sp>
    </p:spTree>
    <p:extLst>
      <p:ext uri="{BB962C8B-B14F-4D97-AF65-F5344CB8AC3E}">
        <p14:creationId xmlns:p14="http://schemas.microsoft.com/office/powerpoint/2010/main" val="116110211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12">
            <a:extLst>
              <a:ext uri="{FF2B5EF4-FFF2-40B4-BE49-F238E27FC236}">
                <a16:creationId xmlns:a16="http://schemas.microsoft.com/office/drawing/2014/main" id="{10E14718-3BE9-4B26-8CB9-5D4B959628DC}"/>
              </a:ext>
            </a:extLst>
          </p:cNvPr>
          <p:cNvGrpSpPr/>
          <p:nvPr/>
        </p:nvGrpSpPr>
        <p:grpSpPr>
          <a:xfrm>
            <a:off x="1828800" y="2120760"/>
            <a:ext cx="3047760" cy="2781000"/>
            <a:chOff x="1828800" y="2120760"/>
            <a:chExt cx="3047760" cy="2781000"/>
          </a:xfrm>
        </p:grpSpPr>
        <p:sp>
          <p:nvSpPr>
            <p:cNvPr id="27" name="CustomShape 13">
              <a:extLst>
                <a:ext uri="{FF2B5EF4-FFF2-40B4-BE49-F238E27FC236}">
                  <a16:creationId xmlns:a16="http://schemas.microsoft.com/office/drawing/2014/main" id="{7841C488-D473-41C4-B2D9-0E6FAF08CA80}"/>
                </a:ext>
              </a:extLst>
            </p:cNvPr>
            <p:cNvSpPr/>
            <p:nvPr/>
          </p:nvSpPr>
          <p:spPr>
            <a:xfrm>
              <a:off x="1828800" y="2120760"/>
              <a:ext cx="3047760" cy="2781000"/>
            </a:xfrm>
            <a:custGeom>
              <a:avLst/>
              <a:gdLst/>
              <a:ahLst/>
              <a:cxnLst/>
              <a:rect l="l" t="t" r="r" b="b"/>
              <a:pathLst>
                <a:path w="21600" h="21600">
                  <a:moveTo>
                    <a:pt x="616" y="0"/>
                  </a:moveTo>
                  <a:lnTo>
                    <a:pt x="0" y="675"/>
                  </a:lnTo>
                  <a:lnTo>
                    <a:pt x="0" y="21600"/>
                  </a:lnTo>
                  <a:lnTo>
                    <a:pt x="20984"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8" name="CustomShape 14">
              <a:extLst>
                <a:ext uri="{FF2B5EF4-FFF2-40B4-BE49-F238E27FC236}">
                  <a16:creationId xmlns:a16="http://schemas.microsoft.com/office/drawing/2014/main" id="{414019E8-9BCC-4032-BFFB-7B523593BDD5}"/>
                </a:ext>
              </a:extLst>
            </p:cNvPr>
            <p:cNvSpPr/>
            <p:nvPr/>
          </p:nvSpPr>
          <p:spPr>
            <a:xfrm>
              <a:off x="1828800" y="2120760"/>
              <a:ext cx="3047760" cy="86400"/>
            </a:xfrm>
            <a:custGeom>
              <a:avLst/>
              <a:gdLst/>
              <a:ahLst/>
              <a:cxnLst/>
              <a:rect l="l" t="t" r="r" b="b"/>
              <a:pathLst>
                <a:path w="21600" h="21600">
                  <a:moveTo>
                    <a:pt x="616" y="0"/>
                  </a:moveTo>
                  <a:lnTo>
                    <a:pt x="0" y="21600"/>
                  </a:lnTo>
                  <a:lnTo>
                    <a:pt x="20984"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29" name="CustomShape 15">
              <a:extLst>
                <a:ext uri="{FF2B5EF4-FFF2-40B4-BE49-F238E27FC236}">
                  <a16:creationId xmlns:a16="http://schemas.microsoft.com/office/drawing/2014/main" id="{51FB7F90-3151-450B-91F9-2946E08B7697}"/>
                </a:ext>
              </a:extLst>
            </p:cNvPr>
            <p:cNvSpPr/>
            <p:nvPr/>
          </p:nvSpPr>
          <p:spPr>
            <a:xfrm>
              <a:off x="4789800" y="2120760"/>
              <a:ext cx="86400" cy="278100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30" name="CustomShape 16">
              <a:extLst>
                <a:ext uri="{FF2B5EF4-FFF2-40B4-BE49-F238E27FC236}">
                  <a16:creationId xmlns:a16="http://schemas.microsoft.com/office/drawing/2014/main" id="{71C74A6B-0CF1-453C-8498-2C5B093800D7}"/>
                </a:ext>
              </a:extLst>
            </p:cNvPr>
            <p:cNvSpPr/>
            <p:nvPr/>
          </p:nvSpPr>
          <p:spPr>
            <a:xfrm>
              <a:off x="1828800" y="2120760"/>
              <a:ext cx="3047760" cy="2781000"/>
            </a:xfrm>
            <a:custGeom>
              <a:avLst/>
              <a:gdLst/>
              <a:ahLst/>
              <a:cxnLst/>
              <a:rect l="l" t="t" r="r" b="b"/>
              <a:pathLst>
                <a:path w="21600" h="21600">
                  <a:moveTo>
                    <a:pt x="0" y="675"/>
                  </a:moveTo>
                  <a:lnTo>
                    <a:pt x="20984" y="675"/>
                  </a:lnTo>
                  <a:lnTo>
                    <a:pt x="21600" y="0"/>
                  </a:lnTo>
                  <a:moveTo>
                    <a:pt x="20984" y="675"/>
                  </a:moveTo>
                  <a:lnTo>
                    <a:pt x="20984"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grpSp>
      <p:grpSp>
        <p:nvGrpSpPr>
          <p:cNvPr id="31" name="Group 17">
            <a:extLst>
              <a:ext uri="{FF2B5EF4-FFF2-40B4-BE49-F238E27FC236}">
                <a16:creationId xmlns:a16="http://schemas.microsoft.com/office/drawing/2014/main" id="{E7FBFF18-6666-4961-A5AC-3C2CC49A6F5B}"/>
              </a:ext>
            </a:extLst>
          </p:cNvPr>
          <p:cNvGrpSpPr/>
          <p:nvPr/>
        </p:nvGrpSpPr>
        <p:grpSpPr>
          <a:xfrm>
            <a:off x="5181480" y="2120760"/>
            <a:ext cx="2057400" cy="2781000"/>
            <a:chOff x="5181480" y="2120760"/>
            <a:chExt cx="2057400" cy="2781000"/>
          </a:xfrm>
        </p:grpSpPr>
        <p:sp>
          <p:nvSpPr>
            <p:cNvPr id="32" name="CustomShape 18">
              <a:extLst>
                <a:ext uri="{FF2B5EF4-FFF2-40B4-BE49-F238E27FC236}">
                  <a16:creationId xmlns:a16="http://schemas.microsoft.com/office/drawing/2014/main" id="{9AB49EC6-4863-4AC0-88FC-FB5F36C29ADB}"/>
                </a:ext>
              </a:extLst>
            </p:cNvPr>
            <p:cNvSpPr/>
            <p:nvPr/>
          </p:nvSpPr>
          <p:spPr>
            <a:xfrm>
              <a:off x="5181480" y="2120760"/>
              <a:ext cx="2057040" cy="2781000"/>
            </a:xfrm>
            <a:custGeom>
              <a:avLst/>
              <a:gdLst/>
              <a:ahLst/>
              <a:cxnLst/>
              <a:rect l="l" t="t" r="r" b="b"/>
              <a:pathLst>
                <a:path w="21600" h="21600">
                  <a:moveTo>
                    <a:pt x="675" y="0"/>
                  </a:moveTo>
                  <a:lnTo>
                    <a:pt x="0" y="499"/>
                  </a:lnTo>
                  <a:lnTo>
                    <a:pt x="0" y="21600"/>
                  </a:lnTo>
                  <a:lnTo>
                    <a:pt x="20925" y="21600"/>
                  </a:lnTo>
                  <a:lnTo>
                    <a:pt x="21600" y="21101"/>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3" name="CustomShape 19">
              <a:extLst>
                <a:ext uri="{FF2B5EF4-FFF2-40B4-BE49-F238E27FC236}">
                  <a16:creationId xmlns:a16="http://schemas.microsoft.com/office/drawing/2014/main" id="{F665EA0E-F120-48C1-8331-A114ABC33229}"/>
                </a:ext>
              </a:extLst>
            </p:cNvPr>
            <p:cNvSpPr/>
            <p:nvPr/>
          </p:nvSpPr>
          <p:spPr>
            <a:xfrm>
              <a:off x="5181480" y="2120760"/>
              <a:ext cx="2057040" cy="64080"/>
            </a:xfrm>
            <a:custGeom>
              <a:avLst/>
              <a:gdLst/>
              <a:ahLst/>
              <a:cxnLst/>
              <a:rect l="l" t="t" r="r" b="b"/>
              <a:pathLst>
                <a:path w="21600" h="21600">
                  <a:moveTo>
                    <a:pt x="675" y="0"/>
                  </a:moveTo>
                  <a:lnTo>
                    <a:pt x="0" y="21600"/>
                  </a:lnTo>
                  <a:lnTo>
                    <a:pt x="20925"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34" name="CustomShape 20">
              <a:extLst>
                <a:ext uri="{FF2B5EF4-FFF2-40B4-BE49-F238E27FC236}">
                  <a16:creationId xmlns:a16="http://schemas.microsoft.com/office/drawing/2014/main" id="{57E4D151-AE63-40FE-B62B-4D17EDD8D002}"/>
                </a:ext>
              </a:extLst>
            </p:cNvPr>
            <p:cNvSpPr/>
            <p:nvPr/>
          </p:nvSpPr>
          <p:spPr>
            <a:xfrm>
              <a:off x="7174800" y="2120760"/>
              <a:ext cx="64080" cy="2781000"/>
            </a:xfrm>
            <a:custGeom>
              <a:avLst/>
              <a:gdLst/>
              <a:ahLst/>
              <a:cxnLst/>
              <a:rect l="l" t="t" r="r" b="b"/>
              <a:pathLst>
                <a:path w="21600" h="21600">
                  <a:moveTo>
                    <a:pt x="0" y="499"/>
                  </a:moveTo>
                  <a:lnTo>
                    <a:pt x="0" y="21600"/>
                  </a:lnTo>
                  <a:lnTo>
                    <a:pt x="21600" y="21101"/>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35" name="CustomShape 21">
              <a:extLst>
                <a:ext uri="{FF2B5EF4-FFF2-40B4-BE49-F238E27FC236}">
                  <a16:creationId xmlns:a16="http://schemas.microsoft.com/office/drawing/2014/main" id="{E51FFA83-F771-4449-8C28-B3F18641F04C}"/>
                </a:ext>
              </a:extLst>
            </p:cNvPr>
            <p:cNvSpPr/>
            <p:nvPr/>
          </p:nvSpPr>
          <p:spPr>
            <a:xfrm>
              <a:off x="5181480" y="2120760"/>
              <a:ext cx="2057040" cy="2781000"/>
            </a:xfrm>
            <a:custGeom>
              <a:avLst/>
              <a:gdLst/>
              <a:ahLst/>
              <a:cxnLst/>
              <a:rect l="l" t="t" r="r" b="b"/>
              <a:pathLst>
                <a:path w="21600" h="21600">
                  <a:moveTo>
                    <a:pt x="0" y="499"/>
                  </a:moveTo>
                  <a:lnTo>
                    <a:pt x="20925" y="499"/>
                  </a:lnTo>
                  <a:lnTo>
                    <a:pt x="21600" y="0"/>
                  </a:lnTo>
                  <a:moveTo>
                    <a:pt x="20925" y="499"/>
                  </a:moveTo>
                  <a:lnTo>
                    <a:pt x="20925"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6" name="CustomShape 22">
              <a:extLst>
                <a:ext uri="{FF2B5EF4-FFF2-40B4-BE49-F238E27FC236}">
                  <a16:creationId xmlns:a16="http://schemas.microsoft.com/office/drawing/2014/main" id="{B70EC9E9-DFDA-426C-8292-3C5901B641C3}"/>
                </a:ext>
              </a:extLst>
            </p:cNvPr>
            <p:cNvSpPr/>
            <p:nvPr/>
          </p:nvSpPr>
          <p:spPr>
            <a:xfrm>
              <a:off x="5537520" y="3310200"/>
              <a:ext cx="1281600" cy="46656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marL="40680" algn="ctr">
                <a:lnSpc>
                  <a:spcPct val="100000"/>
                </a:lnSpc>
              </a:pPr>
              <a:r>
                <a:rPr lang="en-US" sz="2400" b="0" strike="noStrike" spc="-1">
                  <a:solidFill>
                    <a:srgbClr val="000000"/>
                  </a:solidFill>
                  <a:latin typeface="Arial"/>
                  <a:ea typeface="Arial"/>
                </a:rPr>
                <a:t>Memory</a:t>
              </a:r>
              <a:endParaRPr lang="en-US" sz="2400" b="0" strike="noStrike" spc="-1">
                <a:latin typeface="Arial"/>
              </a:endParaRPr>
            </a:p>
          </p:txBody>
        </p:sp>
      </p:grpSp>
      <p:grpSp>
        <p:nvGrpSpPr>
          <p:cNvPr id="37" name="Group 23">
            <a:extLst>
              <a:ext uri="{FF2B5EF4-FFF2-40B4-BE49-F238E27FC236}">
                <a16:creationId xmlns:a16="http://schemas.microsoft.com/office/drawing/2014/main" id="{486BBBC1-5762-46EA-98B2-7492EB063CA3}"/>
              </a:ext>
            </a:extLst>
          </p:cNvPr>
          <p:cNvGrpSpPr/>
          <p:nvPr/>
        </p:nvGrpSpPr>
        <p:grpSpPr>
          <a:xfrm>
            <a:off x="3276720" y="5045760"/>
            <a:ext cx="1447560" cy="685440"/>
            <a:chOff x="3276720" y="5045760"/>
            <a:chExt cx="1447560" cy="685440"/>
          </a:xfrm>
        </p:grpSpPr>
        <p:sp>
          <p:nvSpPr>
            <p:cNvPr id="38" name="CustomShape 24">
              <a:extLst>
                <a:ext uri="{FF2B5EF4-FFF2-40B4-BE49-F238E27FC236}">
                  <a16:creationId xmlns:a16="http://schemas.microsoft.com/office/drawing/2014/main" id="{DDD7D758-4C32-40F9-905E-087F484B037C}"/>
                </a:ext>
              </a:extLst>
            </p:cNvPr>
            <p:cNvSpPr/>
            <p:nvPr/>
          </p:nvSpPr>
          <p:spPr>
            <a:xfrm>
              <a:off x="3276720" y="5054760"/>
              <a:ext cx="1447560" cy="647280"/>
            </a:xfrm>
            <a:custGeom>
              <a:avLst/>
              <a:gdLst/>
              <a:ahLst/>
              <a:cxnLst/>
              <a:rect l="l" t="t" r="r" b="b"/>
              <a:pathLst>
                <a:path w="21600" h="21600">
                  <a:moveTo>
                    <a:pt x="302" y="0"/>
                  </a:moveTo>
                  <a:lnTo>
                    <a:pt x="0" y="675"/>
                  </a:lnTo>
                  <a:lnTo>
                    <a:pt x="0" y="21600"/>
                  </a:lnTo>
                  <a:lnTo>
                    <a:pt x="21298"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9" name="CustomShape 25">
              <a:extLst>
                <a:ext uri="{FF2B5EF4-FFF2-40B4-BE49-F238E27FC236}">
                  <a16:creationId xmlns:a16="http://schemas.microsoft.com/office/drawing/2014/main" id="{9DA41B24-4EC1-4465-A3E6-D561EDC16FCE}"/>
                </a:ext>
              </a:extLst>
            </p:cNvPr>
            <p:cNvSpPr/>
            <p:nvPr/>
          </p:nvSpPr>
          <p:spPr>
            <a:xfrm>
              <a:off x="3276720" y="5054760"/>
              <a:ext cx="1447560" cy="19800"/>
            </a:xfrm>
            <a:custGeom>
              <a:avLst/>
              <a:gdLst/>
              <a:ahLst/>
              <a:cxnLst/>
              <a:rect l="l" t="t" r="r" b="b"/>
              <a:pathLst>
                <a:path w="21600" h="21600">
                  <a:moveTo>
                    <a:pt x="302" y="0"/>
                  </a:moveTo>
                  <a:lnTo>
                    <a:pt x="0" y="21600"/>
                  </a:lnTo>
                  <a:lnTo>
                    <a:pt x="21298"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40" name="CustomShape 26">
              <a:extLst>
                <a:ext uri="{FF2B5EF4-FFF2-40B4-BE49-F238E27FC236}">
                  <a16:creationId xmlns:a16="http://schemas.microsoft.com/office/drawing/2014/main" id="{41303A8C-4802-47D1-B547-B920C708B620}"/>
                </a:ext>
              </a:extLst>
            </p:cNvPr>
            <p:cNvSpPr/>
            <p:nvPr/>
          </p:nvSpPr>
          <p:spPr>
            <a:xfrm>
              <a:off x="4704120" y="5054760"/>
              <a:ext cx="19800" cy="64728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41" name="CustomShape 27">
              <a:extLst>
                <a:ext uri="{FF2B5EF4-FFF2-40B4-BE49-F238E27FC236}">
                  <a16:creationId xmlns:a16="http://schemas.microsoft.com/office/drawing/2014/main" id="{35A94C42-2DAE-4F17-A276-A52084B629BC}"/>
                </a:ext>
              </a:extLst>
            </p:cNvPr>
            <p:cNvSpPr/>
            <p:nvPr/>
          </p:nvSpPr>
          <p:spPr>
            <a:xfrm>
              <a:off x="3276720" y="5054760"/>
              <a:ext cx="1447560" cy="647280"/>
            </a:xfrm>
            <a:custGeom>
              <a:avLst/>
              <a:gdLst/>
              <a:ahLst/>
              <a:cxnLst/>
              <a:rect l="l" t="t" r="r" b="b"/>
              <a:pathLst>
                <a:path w="21600" h="21600">
                  <a:moveTo>
                    <a:pt x="0" y="675"/>
                  </a:moveTo>
                  <a:lnTo>
                    <a:pt x="21298" y="675"/>
                  </a:lnTo>
                  <a:lnTo>
                    <a:pt x="21600" y="0"/>
                  </a:lnTo>
                  <a:moveTo>
                    <a:pt x="21298" y="675"/>
                  </a:moveTo>
                  <a:lnTo>
                    <a:pt x="21298"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42" name="CustomShape 28">
              <a:extLst>
                <a:ext uri="{FF2B5EF4-FFF2-40B4-BE49-F238E27FC236}">
                  <a16:creationId xmlns:a16="http://schemas.microsoft.com/office/drawing/2014/main" id="{12A30A41-0424-4C70-8CDD-8E6DE0C245FF}"/>
                </a:ext>
              </a:extLst>
            </p:cNvPr>
            <p:cNvSpPr/>
            <p:nvPr/>
          </p:nvSpPr>
          <p:spPr>
            <a:xfrm>
              <a:off x="3475080" y="5045760"/>
              <a:ext cx="1030320" cy="68544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3280" algn="ctr">
                <a:lnSpc>
                  <a:spcPct val="100000"/>
                </a:lnSpc>
              </a:pPr>
              <a:r>
                <a:rPr lang="en-US" sz="2000" b="0" strike="noStrike" spc="-1">
                  <a:solidFill>
                    <a:srgbClr val="000000"/>
                  </a:solidFill>
                  <a:latin typeface="Arial"/>
                  <a:ea typeface="Arial"/>
                </a:rPr>
                <a:t>I/O</a:t>
              </a:r>
              <a:endParaRPr lang="en-US" sz="2000" b="0" strike="noStrike" spc="-1">
                <a:latin typeface="Arial"/>
              </a:endParaRPr>
            </a:p>
            <a:p>
              <a:pPr marL="53280" algn="ctr">
                <a:lnSpc>
                  <a:spcPct val="100000"/>
                </a:lnSpc>
              </a:pPr>
              <a:r>
                <a:rPr lang="en-US" sz="2000" b="0" strike="noStrike" spc="-1">
                  <a:solidFill>
                    <a:srgbClr val="000000"/>
                  </a:solidFill>
                  <a:latin typeface="Arial"/>
                  <a:ea typeface="Arial"/>
                </a:rPr>
                <a:t>System</a:t>
              </a:r>
              <a:endParaRPr lang="en-US" sz="2000" b="0" strike="noStrike" spc="-1">
                <a:latin typeface="Arial"/>
              </a:endParaRPr>
            </a:p>
          </p:txBody>
        </p:sp>
      </p:grpSp>
      <p:sp>
        <p:nvSpPr>
          <p:cNvPr id="43" name="CustomShape 29">
            <a:extLst>
              <a:ext uri="{FF2B5EF4-FFF2-40B4-BE49-F238E27FC236}">
                <a16:creationId xmlns:a16="http://schemas.microsoft.com/office/drawing/2014/main" id="{AA7BCE1F-8076-41F2-8F9C-A79EFFFEAF1A}"/>
              </a:ext>
            </a:extLst>
          </p:cNvPr>
          <p:cNvSpPr/>
          <p:nvPr/>
        </p:nvSpPr>
        <p:spPr>
          <a:xfrm>
            <a:off x="4572000" y="4216320"/>
            <a:ext cx="609120" cy="228240"/>
          </a:xfrm>
          <a:prstGeom prst="leftRightArrow">
            <a:avLst>
              <a:gd name="adj1" fmla="val 50000"/>
              <a:gd name="adj2" fmla="val 53333"/>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44" name="CustomShape 30">
            <a:extLst>
              <a:ext uri="{FF2B5EF4-FFF2-40B4-BE49-F238E27FC236}">
                <a16:creationId xmlns:a16="http://schemas.microsoft.com/office/drawing/2014/main" id="{146CA288-6225-4F91-ACC0-0A9764FFF431}"/>
              </a:ext>
            </a:extLst>
          </p:cNvPr>
          <p:cNvSpPr/>
          <p:nvPr/>
        </p:nvSpPr>
        <p:spPr>
          <a:xfrm rot="16200000">
            <a:off x="3771720" y="471204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nvGrpSpPr>
          <p:cNvPr id="45" name="Group 31">
            <a:extLst>
              <a:ext uri="{FF2B5EF4-FFF2-40B4-BE49-F238E27FC236}">
                <a16:creationId xmlns:a16="http://schemas.microsoft.com/office/drawing/2014/main" id="{9FD7F484-1EE9-45CE-ACAA-E44CDDDFBF61}"/>
              </a:ext>
            </a:extLst>
          </p:cNvPr>
          <p:cNvGrpSpPr/>
          <p:nvPr/>
        </p:nvGrpSpPr>
        <p:grpSpPr>
          <a:xfrm>
            <a:off x="3505320" y="4018320"/>
            <a:ext cx="1066320" cy="624240"/>
            <a:chOff x="3505320" y="4018320"/>
            <a:chExt cx="1066320" cy="624240"/>
          </a:xfrm>
        </p:grpSpPr>
        <p:sp>
          <p:nvSpPr>
            <p:cNvPr id="46" name="CustomShape 32">
              <a:extLst>
                <a:ext uri="{FF2B5EF4-FFF2-40B4-BE49-F238E27FC236}">
                  <a16:creationId xmlns:a16="http://schemas.microsoft.com/office/drawing/2014/main" id="{D24EFB4B-8844-44B8-A42B-E30C6F3A054D}"/>
                </a:ext>
              </a:extLst>
            </p:cNvPr>
            <p:cNvSpPr/>
            <p:nvPr/>
          </p:nvSpPr>
          <p:spPr>
            <a:xfrm>
              <a:off x="3505320" y="4064040"/>
              <a:ext cx="1066320" cy="5331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47" name="CustomShape 33">
              <a:extLst>
                <a:ext uri="{FF2B5EF4-FFF2-40B4-BE49-F238E27FC236}">
                  <a16:creationId xmlns:a16="http://schemas.microsoft.com/office/drawing/2014/main" id="{A2149752-2808-4ED0-8DC5-828126E765CF}"/>
                </a:ext>
              </a:extLst>
            </p:cNvPr>
            <p:cNvSpPr/>
            <p:nvPr/>
          </p:nvSpPr>
          <p:spPr>
            <a:xfrm>
              <a:off x="3580920" y="4018320"/>
              <a:ext cx="914040" cy="62424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1120" algn="ctr">
                <a:lnSpc>
                  <a:spcPct val="100000"/>
                </a:lnSpc>
              </a:pPr>
              <a:r>
                <a:rPr lang="en-US" sz="1800" b="0" strike="noStrike" spc="-1">
                  <a:solidFill>
                    <a:srgbClr val="000000"/>
                  </a:solidFill>
                  <a:latin typeface="Arial"/>
                  <a:ea typeface="Arial"/>
                </a:rPr>
                <a:t>Control</a:t>
              </a:r>
              <a:endParaRPr lang="en-US" sz="1800" b="0" strike="noStrike" spc="-1">
                <a:latin typeface="Arial"/>
              </a:endParaRPr>
            </a:p>
            <a:p>
              <a:pPr marL="51120" algn="ctr">
                <a:lnSpc>
                  <a:spcPct val="100000"/>
                </a:lnSpc>
              </a:pPr>
              <a:r>
                <a:rPr lang="en-US" sz="1800" b="0" strike="noStrike" spc="-1">
                  <a:solidFill>
                    <a:srgbClr val="000000"/>
                  </a:solidFill>
                  <a:latin typeface="Arial"/>
                  <a:ea typeface="Arial"/>
                </a:rPr>
                <a:t>Unit</a:t>
              </a:r>
              <a:endParaRPr lang="en-US" sz="1800" b="0" strike="noStrike" spc="-1">
                <a:latin typeface="Arial"/>
              </a:endParaRPr>
            </a:p>
          </p:txBody>
        </p:sp>
      </p:grpSp>
      <p:grpSp>
        <p:nvGrpSpPr>
          <p:cNvPr id="48" name="Group 34">
            <a:extLst>
              <a:ext uri="{FF2B5EF4-FFF2-40B4-BE49-F238E27FC236}">
                <a16:creationId xmlns:a16="http://schemas.microsoft.com/office/drawing/2014/main" id="{445E09E8-62BB-4F8E-9A58-464EA5F1258F}"/>
              </a:ext>
            </a:extLst>
          </p:cNvPr>
          <p:cNvGrpSpPr/>
          <p:nvPr/>
        </p:nvGrpSpPr>
        <p:grpSpPr>
          <a:xfrm>
            <a:off x="1905120" y="3987720"/>
            <a:ext cx="1371240" cy="609120"/>
            <a:chOff x="1905120" y="3987720"/>
            <a:chExt cx="1371240" cy="609120"/>
          </a:xfrm>
        </p:grpSpPr>
        <p:sp>
          <p:nvSpPr>
            <p:cNvPr id="49" name="CustomShape 35">
              <a:extLst>
                <a:ext uri="{FF2B5EF4-FFF2-40B4-BE49-F238E27FC236}">
                  <a16:creationId xmlns:a16="http://schemas.microsoft.com/office/drawing/2014/main" id="{482D7AEB-348A-4208-AFA7-C873C182D0E6}"/>
                </a:ext>
              </a:extLst>
            </p:cNvPr>
            <p:cNvSpPr/>
            <p:nvPr/>
          </p:nvSpPr>
          <p:spPr>
            <a:xfrm>
              <a:off x="1905120" y="3987720"/>
              <a:ext cx="1371240" cy="609120"/>
            </a:xfrm>
            <a:custGeom>
              <a:avLst/>
              <a:gdLst/>
              <a:ahLst/>
              <a:cxnLst/>
              <a:rect l="l" t="t" r="r" b="b"/>
              <a:pathLst>
                <a:path w="21600" h="21600">
                  <a:moveTo>
                    <a:pt x="0" y="0"/>
                  </a:moveTo>
                  <a:lnTo>
                    <a:pt x="7200" y="0"/>
                  </a:lnTo>
                  <a:lnTo>
                    <a:pt x="10800" y="5400"/>
                  </a:lnTo>
                  <a:lnTo>
                    <a:pt x="14400" y="0"/>
                  </a:lnTo>
                  <a:lnTo>
                    <a:pt x="21600" y="0"/>
                  </a:lnTo>
                  <a:lnTo>
                    <a:pt x="14400" y="21600"/>
                  </a:lnTo>
                  <a:lnTo>
                    <a:pt x="7200" y="21600"/>
                  </a:lnTo>
                  <a:lnTo>
                    <a:pt x="0" y="0"/>
                  </a:lnTo>
                  <a:close/>
                </a:path>
              </a:pathLst>
            </a:custGeom>
            <a:solidFill>
              <a:srgbClr val="FFFFFF"/>
            </a:solidFill>
            <a:ln w="2232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50" name="CustomShape 36">
              <a:extLst>
                <a:ext uri="{FF2B5EF4-FFF2-40B4-BE49-F238E27FC236}">
                  <a16:creationId xmlns:a16="http://schemas.microsoft.com/office/drawing/2014/main" id="{3FC58E91-4B87-42C5-8EF8-EECF3EA90CF8}"/>
                </a:ext>
              </a:extLst>
            </p:cNvPr>
            <p:cNvSpPr/>
            <p:nvPr/>
          </p:nvSpPr>
          <p:spPr>
            <a:xfrm>
              <a:off x="2279520" y="4140360"/>
              <a:ext cx="677880" cy="40608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000" b="0" strike="noStrike" spc="-1">
                  <a:solidFill>
                    <a:srgbClr val="000000"/>
                  </a:solidFill>
                  <a:latin typeface="Arial"/>
                  <a:ea typeface="Arial"/>
                </a:rPr>
                <a:t>ALU</a:t>
              </a:r>
              <a:endParaRPr lang="en-US" sz="2000" b="0" strike="noStrike" spc="-1">
                <a:latin typeface="Arial"/>
              </a:endParaRPr>
            </a:p>
          </p:txBody>
        </p:sp>
      </p:grpSp>
      <p:sp>
        <p:nvSpPr>
          <p:cNvPr id="51" name="CustomShape 37">
            <a:extLst>
              <a:ext uri="{FF2B5EF4-FFF2-40B4-BE49-F238E27FC236}">
                <a16:creationId xmlns:a16="http://schemas.microsoft.com/office/drawing/2014/main" id="{1245F5AF-1969-4A91-86CB-5111D3F6C8C4}"/>
              </a:ext>
            </a:extLst>
          </p:cNvPr>
          <p:cNvSpPr/>
          <p:nvPr/>
        </p:nvSpPr>
        <p:spPr>
          <a:xfrm>
            <a:off x="3048120" y="421632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52" name="CustomShape 38">
            <a:extLst>
              <a:ext uri="{FF2B5EF4-FFF2-40B4-BE49-F238E27FC236}">
                <a16:creationId xmlns:a16="http://schemas.microsoft.com/office/drawing/2014/main" id="{0F8D7B4B-FB50-492D-9246-65AFD05E9CC2}"/>
              </a:ext>
            </a:extLst>
          </p:cNvPr>
          <p:cNvSpPr/>
          <p:nvPr/>
        </p:nvSpPr>
        <p:spPr>
          <a:xfrm>
            <a:off x="1905120" y="2311560"/>
            <a:ext cx="2819160" cy="12189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53" name="CustomShape 39">
            <a:extLst>
              <a:ext uri="{FF2B5EF4-FFF2-40B4-BE49-F238E27FC236}">
                <a16:creationId xmlns:a16="http://schemas.microsoft.com/office/drawing/2014/main" id="{74E3C18E-AE05-4C1C-ABD0-B93B4C471FF1}"/>
              </a:ext>
            </a:extLst>
          </p:cNvPr>
          <p:cNvSpPr/>
          <p:nvPr/>
        </p:nvSpPr>
        <p:spPr>
          <a:xfrm rot="16200000">
            <a:off x="2819160" y="364500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54" name="CustomShape 40">
            <a:extLst>
              <a:ext uri="{FF2B5EF4-FFF2-40B4-BE49-F238E27FC236}">
                <a16:creationId xmlns:a16="http://schemas.microsoft.com/office/drawing/2014/main" id="{46B9C932-9A56-41FB-B028-C7EB38B0D2E6}"/>
              </a:ext>
            </a:extLst>
          </p:cNvPr>
          <p:cNvSpPr/>
          <p:nvPr/>
        </p:nvSpPr>
        <p:spPr>
          <a:xfrm rot="16200000">
            <a:off x="1950840" y="364500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nvGrpSpPr>
          <p:cNvPr id="55" name="Group 41">
            <a:extLst>
              <a:ext uri="{FF2B5EF4-FFF2-40B4-BE49-F238E27FC236}">
                <a16:creationId xmlns:a16="http://schemas.microsoft.com/office/drawing/2014/main" id="{91BCCB82-D304-433F-95F6-72B25CBD1D8C}"/>
              </a:ext>
            </a:extLst>
          </p:cNvPr>
          <p:cNvGrpSpPr/>
          <p:nvPr/>
        </p:nvGrpSpPr>
        <p:grpSpPr>
          <a:xfrm>
            <a:off x="1969200" y="2449080"/>
            <a:ext cx="1319400" cy="258120"/>
            <a:chOff x="1969200" y="2449080"/>
            <a:chExt cx="1319400" cy="258120"/>
          </a:xfrm>
        </p:grpSpPr>
        <p:sp>
          <p:nvSpPr>
            <p:cNvPr id="56" name="CustomShape 42">
              <a:extLst>
                <a:ext uri="{FF2B5EF4-FFF2-40B4-BE49-F238E27FC236}">
                  <a16:creationId xmlns:a16="http://schemas.microsoft.com/office/drawing/2014/main" id="{E9E6202A-E23D-40E9-AEC3-D4EF5A79860F}"/>
                </a:ext>
              </a:extLst>
            </p:cNvPr>
            <p:cNvSpPr/>
            <p:nvPr/>
          </p:nvSpPr>
          <p:spPr>
            <a:xfrm>
              <a:off x="19810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57" name="CustomShape 43">
              <a:extLst>
                <a:ext uri="{FF2B5EF4-FFF2-40B4-BE49-F238E27FC236}">
                  <a16:creationId xmlns:a16="http://schemas.microsoft.com/office/drawing/2014/main" id="{696678FF-7A8B-4C64-A772-9AD95FB24AA2}"/>
                </a:ext>
              </a:extLst>
            </p:cNvPr>
            <p:cNvSpPr/>
            <p:nvPr/>
          </p:nvSpPr>
          <p:spPr>
            <a:xfrm>
              <a:off x="1969200" y="2449080"/>
              <a:ext cx="131940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Program counter</a:t>
              </a:r>
              <a:endParaRPr lang="en-US" sz="1200" b="0" strike="noStrike" spc="-1">
                <a:latin typeface="Arial"/>
              </a:endParaRPr>
            </a:p>
          </p:txBody>
        </p:sp>
      </p:grpSp>
      <p:grpSp>
        <p:nvGrpSpPr>
          <p:cNvPr id="58" name="Group 44">
            <a:extLst>
              <a:ext uri="{FF2B5EF4-FFF2-40B4-BE49-F238E27FC236}">
                <a16:creationId xmlns:a16="http://schemas.microsoft.com/office/drawing/2014/main" id="{008B41C8-7938-4F29-9EC6-6C936878430A}"/>
              </a:ext>
            </a:extLst>
          </p:cNvPr>
          <p:cNvGrpSpPr/>
          <p:nvPr/>
        </p:nvGrpSpPr>
        <p:grpSpPr>
          <a:xfrm>
            <a:off x="3352680" y="2449080"/>
            <a:ext cx="1294920" cy="258120"/>
            <a:chOff x="3352680" y="2449080"/>
            <a:chExt cx="1294920" cy="258120"/>
          </a:xfrm>
        </p:grpSpPr>
        <p:sp>
          <p:nvSpPr>
            <p:cNvPr id="59" name="CustomShape 45">
              <a:extLst>
                <a:ext uri="{FF2B5EF4-FFF2-40B4-BE49-F238E27FC236}">
                  <a16:creationId xmlns:a16="http://schemas.microsoft.com/office/drawing/2014/main" id="{E74D2956-85C6-473A-A2C8-D95B8B3A12D3}"/>
                </a:ext>
              </a:extLst>
            </p:cNvPr>
            <p:cNvSpPr/>
            <p:nvPr/>
          </p:nvSpPr>
          <p:spPr>
            <a:xfrm>
              <a:off x="33526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60" name="CustomShape 46">
              <a:extLst>
                <a:ext uri="{FF2B5EF4-FFF2-40B4-BE49-F238E27FC236}">
                  <a16:creationId xmlns:a16="http://schemas.microsoft.com/office/drawing/2014/main" id="{736316AF-B300-4909-8706-045EFB45CA41}"/>
                </a:ext>
              </a:extLst>
            </p:cNvPr>
            <p:cNvSpPr/>
            <p:nvPr/>
          </p:nvSpPr>
          <p:spPr>
            <a:xfrm>
              <a:off x="3655440" y="244908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61" name="Group 47">
            <a:extLst>
              <a:ext uri="{FF2B5EF4-FFF2-40B4-BE49-F238E27FC236}">
                <a16:creationId xmlns:a16="http://schemas.microsoft.com/office/drawing/2014/main" id="{36A3E926-02D9-45BD-9C01-F04BA2E409E0}"/>
              </a:ext>
            </a:extLst>
          </p:cNvPr>
          <p:cNvGrpSpPr/>
          <p:nvPr/>
        </p:nvGrpSpPr>
        <p:grpSpPr>
          <a:xfrm>
            <a:off x="3352680" y="2753640"/>
            <a:ext cx="1294920" cy="258120"/>
            <a:chOff x="3352680" y="2753640"/>
            <a:chExt cx="1294920" cy="258120"/>
          </a:xfrm>
        </p:grpSpPr>
        <p:sp>
          <p:nvSpPr>
            <p:cNvPr id="62" name="CustomShape 48">
              <a:extLst>
                <a:ext uri="{FF2B5EF4-FFF2-40B4-BE49-F238E27FC236}">
                  <a16:creationId xmlns:a16="http://schemas.microsoft.com/office/drawing/2014/main" id="{0A67EEAE-66F9-4234-864E-CC208BF682A8}"/>
                </a:ext>
              </a:extLst>
            </p:cNvPr>
            <p:cNvSpPr/>
            <p:nvPr/>
          </p:nvSpPr>
          <p:spPr>
            <a:xfrm>
              <a:off x="3352680" y="276876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63" name="CustomShape 49">
              <a:extLst>
                <a:ext uri="{FF2B5EF4-FFF2-40B4-BE49-F238E27FC236}">
                  <a16:creationId xmlns:a16="http://schemas.microsoft.com/office/drawing/2014/main" id="{256948AE-26DD-4951-B9A5-015E503331CA}"/>
                </a:ext>
              </a:extLst>
            </p:cNvPr>
            <p:cNvSpPr/>
            <p:nvPr/>
          </p:nvSpPr>
          <p:spPr>
            <a:xfrm>
              <a:off x="3655440" y="275364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64" name="Group 50">
            <a:extLst>
              <a:ext uri="{FF2B5EF4-FFF2-40B4-BE49-F238E27FC236}">
                <a16:creationId xmlns:a16="http://schemas.microsoft.com/office/drawing/2014/main" id="{18B5938B-813E-4E94-BA43-A7B23823920F}"/>
              </a:ext>
            </a:extLst>
          </p:cNvPr>
          <p:cNvGrpSpPr/>
          <p:nvPr/>
        </p:nvGrpSpPr>
        <p:grpSpPr>
          <a:xfrm>
            <a:off x="3352680" y="3058560"/>
            <a:ext cx="1294920" cy="258120"/>
            <a:chOff x="3352680" y="3058560"/>
            <a:chExt cx="1294920" cy="258120"/>
          </a:xfrm>
        </p:grpSpPr>
        <p:sp>
          <p:nvSpPr>
            <p:cNvPr id="65" name="CustomShape 51">
              <a:extLst>
                <a:ext uri="{FF2B5EF4-FFF2-40B4-BE49-F238E27FC236}">
                  <a16:creationId xmlns:a16="http://schemas.microsoft.com/office/drawing/2014/main" id="{DF127024-C645-4065-9029-8C635017317E}"/>
                </a:ext>
              </a:extLst>
            </p:cNvPr>
            <p:cNvSpPr/>
            <p:nvPr/>
          </p:nvSpPr>
          <p:spPr>
            <a:xfrm>
              <a:off x="3352680" y="307332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66" name="CustomShape 52">
              <a:extLst>
                <a:ext uri="{FF2B5EF4-FFF2-40B4-BE49-F238E27FC236}">
                  <a16:creationId xmlns:a16="http://schemas.microsoft.com/office/drawing/2014/main" id="{0F87093A-11CA-4FD8-A2CE-C295ECCE52EC}"/>
                </a:ext>
              </a:extLst>
            </p:cNvPr>
            <p:cNvSpPr/>
            <p:nvPr/>
          </p:nvSpPr>
          <p:spPr>
            <a:xfrm>
              <a:off x="3655440" y="305856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sp>
        <p:nvSpPr>
          <p:cNvPr id="67" name="CustomShape 53">
            <a:extLst>
              <a:ext uri="{FF2B5EF4-FFF2-40B4-BE49-F238E27FC236}">
                <a16:creationId xmlns:a16="http://schemas.microsoft.com/office/drawing/2014/main" id="{590F129F-5352-40AC-92CC-0F024FC43664}"/>
              </a:ext>
            </a:extLst>
          </p:cNvPr>
          <p:cNvSpPr/>
          <p:nvPr/>
        </p:nvSpPr>
        <p:spPr>
          <a:xfrm>
            <a:off x="1975680" y="2844720"/>
            <a:ext cx="1294920" cy="228240"/>
          </a:xfrm>
          <a:prstGeom prst="roundRect">
            <a:avLst>
              <a:gd name="adj" fmla="val 16667"/>
            </a:avLst>
          </a:prstGeom>
          <a:no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68" name="CustomShape 54">
            <a:extLst>
              <a:ext uri="{FF2B5EF4-FFF2-40B4-BE49-F238E27FC236}">
                <a16:creationId xmlns:a16="http://schemas.microsoft.com/office/drawing/2014/main" id="{B3B62A16-F7ED-4E16-AF9A-9DBA2168B7F1}"/>
              </a:ext>
            </a:extLst>
          </p:cNvPr>
          <p:cNvSpPr/>
          <p:nvPr/>
        </p:nvSpPr>
        <p:spPr>
          <a:xfrm>
            <a:off x="1917720" y="2819520"/>
            <a:ext cx="1409400" cy="25380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2560" algn="ctr">
              <a:lnSpc>
                <a:spcPct val="100000"/>
              </a:lnSpc>
            </a:pPr>
            <a:r>
              <a:rPr lang="en-US" sz="1200" b="0" strike="noStrike" spc="-1">
                <a:solidFill>
                  <a:srgbClr val="000000"/>
                </a:solidFill>
                <a:latin typeface="Arial"/>
                <a:ea typeface="Arial"/>
              </a:rPr>
              <a:t>current instruction</a:t>
            </a:r>
            <a:endParaRPr lang="en-US" sz="1200" b="0" strike="noStrike" spc="-1">
              <a:latin typeface="Arial"/>
            </a:endParaRPr>
          </a:p>
        </p:txBody>
      </p:sp>
      <p:sp>
        <p:nvSpPr>
          <p:cNvPr id="69" name="Rectangle 2">
            <a:extLst>
              <a:ext uri="{FF2B5EF4-FFF2-40B4-BE49-F238E27FC236}">
                <a16:creationId xmlns:a16="http://schemas.microsoft.com/office/drawing/2014/main" id="{661CC2D8-B1FA-48CD-97C9-DDE6FDE7C2C0}"/>
              </a:ext>
            </a:extLst>
          </p:cNvPr>
          <p:cNvSpPr txBox="1">
            <a:spLocks noChangeArrowheads="1"/>
          </p:cNvSpPr>
          <p:nvPr/>
        </p:nvSpPr>
        <p:spPr bwMode="auto">
          <a:xfrm>
            <a:off x="536811" y="293119"/>
            <a:ext cx="8311913"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pPr eaLnBrk="1" hangingPunct="1"/>
            <a:r>
              <a:rPr lang="en-US" altLang="en-US" sz="2800" kern="0" baseline="0"/>
              <a:t>What’s in the CPU?</a:t>
            </a:r>
            <a:endParaRPr lang="en-US" altLang="en-US" sz="2800" kern="0" baseline="0" dirty="0"/>
          </a:p>
        </p:txBody>
      </p:sp>
      <p:sp>
        <p:nvSpPr>
          <p:cNvPr id="70" name="灯片编号占位符 3">
            <a:extLst>
              <a:ext uri="{FF2B5EF4-FFF2-40B4-BE49-F238E27FC236}">
                <a16:creationId xmlns:a16="http://schemas.microsoft.com/office/drawing/2014/main" id="{63E1ED7F-8B7B-D70A-2163-3C1D33E840C7}"/>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21</a:t>
            </a:fld>
            <a:endParaRPr lang="en-US" altLang="zh-CN" sz="1600" dirty="0"/>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E0C69BE0-97D9-6E2B-C097-0C8B93CF7705}"/>
                  </a:ext>
                </a:extLst>
              </p14:cNvPr>
              <p14:cNvContentPartPr/>
              <p14:nvPr/>
            </p14:nvContentPartPr>
            <p14:xfrm>
              <a:off x="1536840" y="1802880"/>
              <a:ext cx="5815440" cy="3278160"/>
            </p14:xfrm>
          </p:contentPart>
        </mc:Choice>
        <mc:Fallback>
          <p:pic>
            <p:nvPicPr>
              <p:cNvPr id="2" name="墨迹 1">
                <a:extLst>
                  <a:ext uri="{FF2B5EF4-FFF2-40B4-BE49-F238E27FC236}">
                    <a16:creationId xmlns:a16="http://schemas.microsoft.com/office/drawing/2014/main" id="{E0C69BE0-97D9-6E2B-C097-0C8B93CF7705}"/>
                  </a:ext>
                </a:extLst>
              </p:cNvPr>
              <p:cNvPicPr/>
              <p:nvPr/>
            </p:nvPicPr>
            <p:blipFill>
              <a:blip r:embed="rId4"/>
              <a:stretch>
                <a:fillRect/>
              </a:stretch>
            </p:blipFill>
            <p:spPr>
              <a:xfrm>
                <a:off x="1527480" y="1793520"/>
                <a:ext cx="5834160" cy="3296880"/>
              </a:xfrm>
              <a:prstGeom prst="rect">
                <a:avLst/>
              </a:prstGeom>
            </p:spPr>
          </p:pic>
        </mc:Fallback>
      </mc:AlternateContent>
    </p:spTree>
    <p:extLst>
      <p:ext uri="{BB962C8B-B14F-4D97-AF65-F5344CB8AC3E}">
        <p14:creationId xmlns:p14="http://schemas.microsoft.com/office/powerpoint/2010/main" val="1085387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12">
            <a:extLst>
              <a:ext uri="{FF2B5EF4-FFF2-40B4-BE49-F238E27FC236}">
                <a16:creationId xmlns:a16="http://schemas.microsoft.com/office/drawing/2014/main" id="{E096D003-4DD0-4718-BC72-7275FC2B5E3A}"/>
              </a:ext>
            </a:extLst>
          </p:cNvPr>
          <p:cNvGrpSpPr/>
          <p:nvPr/>
        </p:nvGrpSpPr>
        <p:grpSpPr>
          <a:xfrm>
            <a:off x="2971800" y="1812540"/>
            <a:ext cx="3047760" cy="2781000"/>
            <a:chOff x="2971800" y="2120760"/>
            <a:chExt cx="3047760" cy="2781000"/>
          </a:xfrm>
        </p:grpSpPr>
        <p:sp>
          <p:nvSpPr>
            <p:cNvPr id="27" name="CustomShape 13">
              <a:extLst>
                <a:ext uri="{FF2B5EF4-FFF2-40B4-BE49-F238E27FC236}">
                  <a16:creationId xmlns:a16="http://schemas.microsoft.com/office/drawing/2014/main" id="{F93875FD-FF15-4702-8E6A-1B669C487EC3}"/>
                </a:ext>
              </a:extLst>
            </p:cNvPr>
            <p:cNvSpPr/>
            <p:nvPr/>
          </p:nvSpPr>
          <p:spPr>
            <a:xfrm>
              <a:off x="2971800" y="2120760"/>
              <a:ext cx="3047760" cy="2781000"/>
            </a:xfrm>
            <a:custGeom>
              <a:avLst/>
              <a:gdLst/>
              <a:ahLst/>
              <a:cxnLst/>
              <a:rect l="l" t="t" r="r" b="b"/>
              <a:pathLst>
                <a:path w="21600" h="21600">
                  <a:moveTo>
                    <a:pt x="616" y="0"/>
                  </a:moveTo>
                  <a:lnTo>
                    <a:pt x="0" y="675"/>
                  </a:lnTo>
                  <a:lnTo>
                    <a:pt x="0" y="21600"/>
                  </a:lnTo>
                  <a:lnTo>
                    <a:pt x="20984"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8" name="CustomShape 14">
              <a:extLst>
                <a:ext uri="{FF2B5EF4-FFF2-40B4-BE49-F238E27FC236}">
                  <a16:creationId xmlns:a16="http://schemas.microsoft.com/office/drawing/2014/main" id="{C72D72E2-62BD-4CD6-AD52-17882D070082}"/>
                </a:ext>
              </a:extLst>
            </p:cNvPr>
            <p:cNvSpPr/>
            <p:nvPr/>
          </p:nvSpPr>
          <p:spPr>
            <a:xfrm>
              <a:off x="2971800" y="2120760"/>
              <a:ext cx="3047760" cy="86400"/>
            </a:xfrm>
            <a:custGeom>
              <a:avLst/>
              <a:gdLst/>
              <a:ahLst/>
              <a:cxnLst/>
              <a:rect l="l" t="t" r="r" b="b"/>
              <a:pathLst>
                <a:path w="21600" h="21600">
                  <a:moveTo>
                    <a:pt x="616" y="0"/>
                  </a:moveTo>
                  <a:lnTo>
                    <a:pt x="0" y="21600"/>
                  </a:lnTo>
                  <a:lnTo>
                    <a:pt x="20984"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29" name="CustomShape 15">
              <a:extLst>
                <a:ext uri="{FF2B5EF4-FFF2-40B4-BE49-F238E27FC236}">
                  <a16:creationId xmlns:a16="http://schemas.microsoft.com/office/drawing/2014/main" id="{69BDDAEA-54D3-4CEB-8053-00F9D6ACBBE2}"/>
                </a:ext>
              </a:extLst>
            </p:cNvPr>
            <p:cNvSpPr/>
            <p:nvPr/>
          </p:nvSpPr>
          <p:spPr>
            <a:xfrm>
              <a:off x="5932800" y="2120760"/>
              <a:ext cx="86400" cy="278100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30" name="CustomShape 16">
              <a:extLst>
                <a:ext uri="{FF2B5EF4-FFF2-40B4-BE49-F238E27FC236}">
                  <a16:creationId xmlns:a16="http://schemas.microsoft.com/office/drawing/2014/main" id="{B443D5F0-4E73-47F4-9023-3CF7ECFC72E8}"/>
                </a:ext>
              </a:extLst>
            </p:cNvPr>
            <p:cNvSpPr/>
            <p:nvPr/>
          </p:nvSpPr>
          <p:spPr>
            <a:xfrm>
              <a:off x="2971800" y="2120760"/>
              <a:ext cx="3047760" cy="2781000"/>
            </a:xfrm>
            <a:custGeom>
              <a:avLst/>
              <a:gdLst/>
              <a:ahLst/>
              <a:cxnLst/>
              <a:rect l="l" t="t" r="r" b="b"/>
              <a:pathLst>
                <a:path w="21600" h="21600">
                  <a:moveTo>
                    <a:pt x="0" y="675"/>
                  </a:moveTo>
                  <a:lnTo>
                    <a:pt x="20984" y="675"/>
                  </a:lnTo>
                  <a:lnTo>
                    <a:pt x="21600" y="0"/>
                  </a:lnTo>
                  <a:moveTo>
                    <a:pt x="20984" y="675"/>
                  </a:moveTo>
                  <a:lnTo>
                    <a:pt x="20984"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grpSp>
      <p:grpSp>
        <p:nvGrpSpPr>
          <p:cNvPr id="31" name="Group 17">
            <a:extLst>
              <a:ext uri="{FF2B5EF4-FFF2-40B4-BE49-F238E27FC236}">
                <a16:creationId xmlns:a16="http://schemas.microsoft.com/office/drawing/2014/main" id="{ECCA201D-32C4-4C00-9BD0-3DE4E7502FE5}"/>
              </a:ext>
            </a:extLst>
          </p:cNvPr>
          <p:cNvGrpSpPr/>
          <p:nvPr/>
        </p:nvGrpSpPr>
        <p:grpSpPr>
          <a:xfrm>
            <a:off x="4648320" y="3710100"/>
            <a:ext cx="1066320" cy="624240"/>
            <a:chOff x="4648320" y="4018320"/>
            <a:chExt cx="1066320" cy="624240"/>
          </a:xfrm>
        </p:grpSpPr>
        <p:sp>
          <p:nvSpPr>
            <p:cNvPr id="32" name="CustomShape 18">
              <a:extLst>
                <a:ext uri="{FF2B5EF4-FFF2-40B4-BE49-F238E27FC236}">
                  <a16:creationId xmlns:a16="http://schemas.microsoft.com/office/drawing/2014/main" id="{094EA045-F5AE-4DE1-A7AE-7AF778011922}"/>
                </a:ext>
              </a:extLst>
            </p:cNvPr>
            <p:cNvSpPr/>
            <p:nvPr/>
          </p:nvSpPr>
          <p:spPr>
            <a:xfrm>
              <a:off x="4648320" y="4064040"/>
              <a:ext cx="1066320" cy="5331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3" name="CustomShape 19">
              <a:extLst>
                <a:ext uri="{FF2B5EF4-FFF2-40B4-BE49-F238E27FC236}">
                  <a16:creationId xmlns:a16="http://schemas.microsoft.com/office/drawing/2014/main" id="{84060751-DACA-49E5-8119-3659693A3ED2}"/>
                </a:ext>
              </a:extLst>
            </p:cNvPr>
            <p:cNvSpPr/>
            <p:nvPr/>
          </p:nvSpPr>
          <p:spPr>
            <a:xfrm>
              <a:off x="4723920" y="4018320"/>
              <a:ext cx="914040" cy="62424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1120" algn="ctr">
                <a:lnSpc>
                  <a:spcPct val="100000"/>
                </a:lnSpc>
              </a:pPr>
              <a:r>
                <a:rPr lang="en-US" sz="1800" b="0" strike="noStrike" spc="-1">
                  <a:solidFill>
                    <a:srgbClr val="000000"/>
                  </a:solidFill>
                  <a:latin typeface="Arial"/>
                  <a:ea typeface="Arial"/>
                </a:rPr>
                <a:t>Control</a:t>
              </a:r>
              <a:endParaRPr lang="en-US" sz="1800" b="0" strike="noStrike" spc="-1">
                <a:latin typeface="Arial"/>
              </a:endParaRPr>
            </a:p>
            <a:p>
              <a:pPr marL="51120" algn="ctr">
                <a:lnSpc>
                  <a:spcPct val="100000"/>
                </a:lnSpc>
              </a:pPr>
              <a:r>
                <a:rPr lang="en-US" sz="1800" b="0" strike="noStrike" spc="-1">
                  <a:solidFill>
                    <a:srgbClr val="000000"/>
                  </a:solidFill>
                  <a:latin typeface="Arial"/>
                  <a:ea typeface="Arial"/>
                </a:rPr>
                <a:t>Unit</a:t>
              </a:r>
              <a:endParaRPr lang="en-US" sz="1800" b="0" strike="noStrike" spc="-1">
                <a:latin typeface="Arial"/>
              </a:endParaRPr>
            </a:p>
          </p:txBody>
        </p:sp>
      </p:grpSp>
      <p:grpSp>
        <p:nvGrpSpPr>
          <p:cNvPr id="34" name="Group 20">
            <a:extLst>
              <a:ext uri="{FF2B5EF4-FFF2-40B4-BE49-F238E27FC236}">
                <a16:creationId xmlns:a16="http://schemas.microsoft.com/office/drawing/2014/main" id="{45D1BC5E-66D4-4784-B4E4-C8300FB22DD6}"/>
              </a:ext>
            </a:extLst>
          </p:cNvPr>
          <p:cNvGrpSpPr/>
          <p:nvPr/>
        </p:nvGrpSpPr>
        <p:grpSpPr>
          <a:xfrm>
            <a:off x="3048120" y="3679500"/>
            <a:ext cx="1371240" cy="609120"/>
            <a:chOff x="3048120" y="3987720"/>
            <a:chExt cx="1371240" cy="609120"/>
          </a:xfrm>
        </p:grpSpPr>
        <p:sp>
          <p:nvSpPr>
            <p:cNvPr id="35" name="CustomShape 21">
              <a:extLst>
                <a:ext uri="{FF2B5EF4-FFF2-40B4-BE49-F238E27FC236}">
                  <a16:creationId xmlns:a16="http://schemas.microsoft.com/office/drawing/2014/main" id="{C3E088B8-65FC-40D8-AEDB-31F574C1DC04}"/>
                </a:ext>
              </a:extLst>
            </p:cNvPr>
            <p:cNvSpPr/>
            <p:nvPr/>
          </p:nvSpPr>
          <p:spPr>
            <a:xfrm>
              <a:off x="3048120" y="3987720"/>
              <a:ext cx="1371240" cy="609120"/>
            </a:xfrm>
            <a:custGeom>
              <a:avLst/>
              <a:gdLst/>
              <a:ahLst/>
              <a:cxnLst/>
              <a:rect l="l" t="t" r="r" b="b"/>
              <a:pathLst>
                <a:path w="21600" h="21600">
                  <a:moveTo>
                    <a:pt x="0" y="0"/>
                  </a:moveTo>
                  <a:lnTo>
                    <a:pt x="7200" y="0"/>
                  </a:lnTo>
                  <a:lnTo>
                    <a:pt x="10800" y="5400"/>
                  </a:lnTo>
                  <a:lnTo>
                    <a:pt x="14400" y="0"/>
                  </a:lnTo>
                  <a:lnTo>
                    <a:pt x="21600" y="0"/>
                  </a:lnTo>
                  <a:lnTo>
                    <a:pt x="14400" y="21600"/>
                  </a:lnTo>
                  <a:lnTo>
                    <a:pt x="7200" y="21600"/>
                  </a:lnTo>
                  <a:lnTo>
                    <a:pt x="0" y="0"/>
                  </a:lnTo>
                  <a:close/>
                </a:path>
              </a:pathLst>
            </a:custGeom>
            <a:solidFill>
              <a:srgbClr val="FFFFFF"/>
            </a:solidFill>
            <a:ln w="2232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6" name="CustomShape 22">
              <a:extLst>
                <a:ext uri="{FF2B5EF4-FFF2-40B4-BE49-F238E27FC236}">
                  <a16:creationId xmlns:a16="http://schemas.microsoft.com/office/drawing/2014/main" id="{45D21536-228D-42F0-8BD9-D9E53119937B}"/>
                </a:ext>
              </a:extLst>
            </p:cNvPr>
            <p:cNvSpPr/>
            <p:nvPr/>
          </p:nvSpPr>
          <p:spPr>
            <a:xfrm>
              <a:off x="3422520" y="4140360"/>
              <a:ext cx="677880" cy="40608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000" b="0" strike="noStrike" spc="-1">
                  <a:solidFill>
                    <a:srgbClr val="000000"/>
                  </a:solidFill>
                  <a:latin typeface="Arial"/>
                  <a:ea typeface="Arial"/>
                </a:rPr>
                <a:t>ALU</a:t>
              </a:r>
              <a:endParaRPr lang="en-US" sz="2000" b="0" strike="noStrike" spc="-1">
                <a:latin typeface="Arial"/>
              </a:endParaRPr>
            </a:p>
          </p:txBody>
        </p:sp>
      </p:grpSp>
      <p:sp>
        <p:nvSpPr>
          <p:cNvPr id="37" name="CustomShape 23">
            <a:extLst>
              <a:ext uri="{FF2B5EF4-FFF2-40B4-BE49-F238E27FC236}">
                <a16:creationId xmlns:a16="http://schemas.microsoft.com/office/drawing/2014/main" id="{95FAFDF2-1832-4432-8097-BB0401E6B63B}"/>
              </a:ext>
            </a:extLst>
          </p:cNvPr>
          <p:cNvSpPr/>
          <p:nvPr/>
        </p:nvSpPr>
        <p:spPr>
          <a:xfrm>
            <a:off x="4191120" y="390810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38" name="CustomShape 24">
            <a:extLst>
              <a:ext uri="{FF2B5EF4-FFF2-40B4-BE49-F238E27FC236}">
                <a16:creationId xmlns:a16="http://schemas.microsoft.com/office/drawing/2014/main" id="{0ED123AC-CD47-47DD-9C43-D66EBBB934DA}"/>
              </a:ext>
            </a:extLst>
          </p:cNvPr>
          <p:cNvSpPr/>
          <p:nvPr/>
        </p:nvSpPr>
        <p:spPr>
          <a:xfrm>
            <a:off x="3048120" y="2003340"/>
            <a:ext cx="2819160" cy="12189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9" name="CustomShape 25">
            <a:extLst>
              <a:ext uri="{FF2B5EF4-FFF2-40B4-BE49-F238E27FC236}">
                <a16:creationId xmlns:a16="http://schemas.microsoft.com/office/drawing/2014/main" id="{28593912-BE30-404E-B666-84D49F2480F3}"/>
              </a:ext>
            </a:extLst>
          </p:cNvPr>
          <p:cNvSpPr/>
          <p:nvPr/>
        </p:nvSpPr>
        <p:spPr>
          <a:xfrm rot="16200000">
            <a:off x="3962160" y="333678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40" name="CustomShape 26">
            <a:extLst>
              <a:ext uri="{FF2B5EF4-FFF2-40B4-BE49-F238E27FC236}">
                <a16:creationId xmlns:a16="http://schemas.microsoft.com/office/drawing/2014/main" id="{3C7C5514-4D72-47F9-8CAE-DF2CC6928330}"/>
              </a:ext>
            </a:extLst>
          </p:cNvPr>
          <p:cNvSpPr/>
          <p:nvPr/>
        </p:nvSpPr>
        <p:spPr>
          <a:xfrm rot="16200000">
            <a:off x="3093840" y="333678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nvGrpSpPr>
          <p:cNvPr id="41" name="Group 27">
            <a:extLst>
              <a:ext uri="{FF2B5EF4-FFF2-40B4-BE49-F238E27FC236}">
                <a16:creationId xmlns:a16="http://schemas.microsoft.com/office/drawing/2014/main" id="{4E0E934B-E147-4138-9E4E-1A32CDDF9D54}"/>
              </a:ext>
            </a:extLst>
          </p:cNvPr>
          <p:cNvGrpSpPr/>
          <p:nvPr/>
        </p:nvGrpSpPr>
        <p:grpSpPr>
          <a:xfrm>
            <a:off x="3112200" y="2140860"/>
            <a:ext cx="1319400" cy="258120"/>
            <a:chOff x="3112200" y="2449080"/>
            <a:chExt cx="1319400" cy="258120"/>
          </a:xfrm>
        </p:grpSpPr>
        <p:sp>
          <p:nvSpPr>
            <p:cNvPr id="42" name="CustomShape 28">
              <a:extLst>
                <a:ext uri="{FF2B5EF4-FFF2-40B4-BE49-F238E27FC236}">
                  <a16:creationId xmlns:a16="http://schemas.microsoft.com/office/drawing/2014/main" id="{E114DAB1-547A-4376-B855-45C7BB1D708E}"/>
                </a:ext>
              </a:extLst>
            </p:cNvPr>
            <p:cNvSpPr/>
            <p:nvPr/>
          </p:nvSpPr>
          <p:spPr>
            <a:xfrm>
              <a:off x="31240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43" name="CustomShape 29">
              <a:extLst>
                <a:ext uri="{FF2B5EF4-FFF2-40B4-BE49-F238E27FC236}">
                  <a16:creationId xmlns:a16="http://schemas.microsoft.com/office/drawing/2014/main" id="{0080C959-2232-4F5B-BEF5-BA84F28CE7ED}"/>
                </a:ext>
              </a:extLst>
            </p:cNvPr>
            <p:cNvSpPr/>
            <p:nvPr/>
          </p:nvSpPr>
          <p:spPr>
            <a:xfrm>
              <a:off x="3112200" y="2449080"/>
              <a:ext cx="131940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Program counter</a:t>
              </a:r>
              <a:endParaRPr lang="en-US" sz="1200" b="0" strike="noStrike" spc="-1">
                <a:latin typeface="Arial"/>
              </a:endParaRPr>
            </a:p>
          </p:txBody>
        </p:sp>
      </p:grpSp>
      <p:grpSp>
        <p:nvGrpSpPr>
          <p:cNvPr id="44" name="Group 30">
            <a:extLst>
              <a:ext uri="{FF2B5EF4-FFF2-40B4-BE49-F238E27FC236}">
                <a16:creationId xmlns:a16="http://schemas.microsoft.com/office/drawing/2014/main" id="{0A91AB4E-6443-4B02-88EA-9C8B4EB6D0FD}"/>
              </a:ext>
            </a:extLst>
          </p:cNvPr>
          <p:cNvGrpSpPr/>
          <p:nvPr/>
        </p:nvGrpSpPr>
        <p:grpSpPr>
          <a:xfrm>
            <a:off x="4495680" y="2140860"/>
            <a:ext cx="1294920" cy="258120"/>
            <a:chOff x="4495680" y="2449080"/>
            <a:chExt cx="1294920" cy="258120"/>
          </a:xfrm>
        </p:grpSpPr>
        <p:sp>
          <p:nvSpPr>
            <p:cNvPr id="45" name="CustomShape 31">
              <a:extLst>
                <a:ext uri="{FF2B5EF4-FFF2-40B4-BE49-F238E27FC236}">
                  <a16:creationId xmlns:a16="http://schemas.microsoft.com/office/drawing/2014/main" id="{B8CE4342-5F3D-4567-AB40-8FA08C03FE8E}"/>
                </a:ext>
              </a:extLst>
            </p:cNvPr>
            <p:cNvSpPr/>
            <p:nvPr/>
          </p:nvSpPr>
          <p:spPr>
            <a:xfrm>
              <a:off x="44956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46" name="CustomShape 32">
              <a:extLst>
                <a:ext uri="{FF2B5EF4-FFF2-40B4-BE49-F238E27FC236}">
                  <a16:creationId xmlns:a16="http://schemas.microsoft.com/office/drawing/2014/main" id="{9A6150BD-D91D-4809-85B5-D109E421A98C}"/>
                </a:ext>
              </a:extLst>
            </p:cNvPr>
            <p:cNvSpPr/>
            <p:nvPr/>
          </p:nvSpPr>
          <p:spPr>
            <a:xfrm>
              <a:off x="4798440" y="244908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47" name="Group 33">
            <a:extLst>
              <a:ext uri="{FF2B5EF4-FFF2-40B4-BE49-F238E27FC236}">
                <a16:creationId xmlns:a16="http://schemas.microsoft.com/office/drawing/2014/main" id="{5E690BA4-0610-40B5-8FDF-ED58807840EC}"/>
              </a:ext>
            </a:extLst>
          </p:cNvPr>
          <p:cNvGrpSpPr/>
          <p:nvPr/>
        </p:nvGrpSpPr>
        <p:grpSpPr>
          <a:xfrm>
            <a:off x="4495680" y="2445420"/>
            <a:ext cx="1294920" cy="258120"/>
            <a:chOff x="4495680" y="2753640"/>
            <a:chExt cx="1294920" cy="258120"/>
          </a:xfrm>
        </p:grpSpPr>
        <p:sp>
          <p:nvSpPr>
            <p:cNvPr id="48" name="CustomShape 34">
              <a:extLst>
                <a:ext uri="{FF2B5EF4-FFF2-40B4-BE49-F238E27FC236}">
                  <a16:creationId xmlns:a16="http://schemas.microsoft.com/office/drawing/2014/main" id="{36261C0A-9FCD-47CD-A546-01B5256DF766}"/>
                </a:ext>
              </a:extLst>
            </p:cNvPr>
            <p:cNvSpPr/>
            <p:nvPr/>
          </p:nvSpPr>
          <p:spPr>
            <a:xfrm>
              <a:off x="4495680" y="276876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49" name="CustomShape 35">
              <a:extLst>
                <a:ext uri="{FF2B5EF4-FFF2-40B4-BE49-F238E27FC236}">
                  <a16:creationId xmlns:a16="http://schemas.microsoft.com/office/drawing/2014/main" id="{1711E2EA-1DB0-409C-ACCD-C3AC84174F95}"/>
                </a:ext>
              </a:extLst>
            </p:cNvPr>
            <p:cNvSpPr/>
            <p:nvPr/>
          </p:nvSpPr>
          <p:spPr>
            <a:xfrm>
              <a:off x="4798440" y="275364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50" name="Group 36">
            <a:extLst>
              <a:ext uri="{FF2B5EF4-FFF2-40B4-BE49-F238E27FC236}">
                <a16:creationId xmlns:a16="http://schemas.microsoft.com/office/drawing/2014/main" id="{75E06989-C20B-4253-97D1-947FF210632A}"/>
              </a:ext>
            </a:extLst>
          </p:cNvPr>
          <p:cNvGrpSpPr/>
          <p:nvPr/>
        </p:nvGrpSpPr>
        <p:grpSpPr>
          <a:xfrm>
            <a:off x="4495680" y="2750340"/>
            <a:ext cx="1294920" cy="258120"/>
            <a:chOff x="4495680" y="3058560"/>
            <a:chExt cx="1294920" cy="258120"/>
          </a:xfrm>
        </p:grpSpPr>
        <p:sp>
          <p:nvSpPr>
            <p:cNvPr id="51" name="CustomShape 37">
              <a:extLst>
                <a:ext uri="{FF2B5EF4-FFF2-40B4-BE49-F238E27FC236}">
                  <a16:creationId xmlns:a16="http://schemas.microsoft.com/office/drawing/2014/main" id="{CA5AB36B-B4AF-4A3B-9C1C-166D7ADC2241}"/>
                </a:ext>
              </a:extLst>
            </p:cNvPr>
            <p:cNvSpPr/>
            <p:nvPr/>
          </p:nvSpPr>
          <p:spPr>
            <a:xfrm>
              <a:off x="4495680" y="307332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52" name="CustomShape 38">
              <a:extLst>
                <a:ext uri="{FF2B5EF4-FFF2-40B4-BE49-F238E27FC236}">
                  <a16:creationId xmlns:a16="http://schemas.microsoft.com/office/drawing/2014/main" id="{083F4692-0883-4951-8DCA-60317CDDCEBB}"/>
                </a:ext>
              </a:extLst>
            </p:cNvPr>
            <p:cNvSpPr/>
            <p:nvPr/>
          </p:nvSpPr>
          <p:spPr>
            <a:xfrm>
              <a:off x="4798440" y="305856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sp>
        <p:nvSpPr>
          <p:cNvPr id="53" name="CustomShape 39">
            <a:extLst>
              <a:ext uri="{FF2B5EF4-FFF2-40B4-BE49-F238E27FC236}">
                <a16:creationId xmlns:a16="http://schemas.microsoft.com/office/drawing/2014/main" id="{4CA88928-38C7-4407-B198-51AE84E9D2B9}"/>
              </a:ext>
            </a:extLst>
          </p:cNvPr>
          <p:cNvSpPr/>
          <p:nvPr/>
        </p:nvSpPr>
        <p:spPr>
          <a:xfrm>
            <a:off x="805218" y="3013860"/>
            <a:ext cx="7319749" cy="3306960"/>
          </a:xfrm>
          <a:custGeom>
            <a:avLst/>
            <a:gdLst/>
            <a:ahLst/>
            <a:cxnLst/>
            <a:rect l="l" t="t" r="r" b="b"/>
            <a:pathLst>
              <a:path w="21600" h="21600">
                <a:moveTo>
                  <a:pt x="12811" y="0"/>
                </a:moveTo>
                <a:lnTo>
                  <a:pt x="12630" y="5176"/>
                </a:lnTo>
                <a:lnTo>
                  <a:pt x="648" y="5176"/>
                </a:lnTo>
                <a:cubicBezTo>
                  <a:pt x="290" y="5176"/>
                  <a:pt x="0" y="5919"/>
                  <a:pt x="0" y="6835"/>
                </a:cubicBezTo>
                <a:lnTo>
                  <a:pt x="0" y="19941"/>
                </a:lnTo>
                <a:cubicBezTo>
                  <a:pt x="0" y="20857"/>
                  <a:pt x="290" y="21600"/>
                  <a:pt x="648" y="21600"/>
                </a:cubicBezTo>
                <a:lnTo>
                  <a:pt x="20952" y="21600"/>
                </a:lnTo>
                <a:cubicBezTo>
                  <a:pt x="21310" y="21600"/>
                  <a:pt x="21600" y="20857"/>
                  <a:pt x="21600" y="19941"/>
                </a:cubicBezTo>
                <a:lnTo>
                  <a:pt x="21600" y="6835"/>
                </a:lnTo>
                <a:cubicBezTo>
                  <a:pt x="21600" y="5919"/>
                  <a:pt x="21310" y="5176"/>
                  <a:pt x="20952" y="5176"/>
                </a:cubicBezTo>
                <a:lnTo>
                  <a:pt x="12993" y="5176"/>
                </a:lnTo>
                <a:lnTo>
                  <a:pt x="12811" y="0"/>
                </a:lnTo>
                <a:close/>
              </a:path>
            </a:pathLst>
          </a:custGeom>
          <a:solidFill>
            <a:srgbClr val="FFFFFF"/>
          </a:solidFill>
          <a:ln w="50760">
            <a:solidFill>
              <a:srgbClr val="FF2600"/>
            </a:solidFill>
            <a:round/>
          </a:ln>
        </p:spPr>
        <p:style>
          <a:lnRef idx="0">
            <a:scrgbClr r="0" g="0" b="0"/>
          </a:lnRef>
          <a:fillRef idx="0">
            <a:scrgbClr r="0" g="0" b="0"/>
          </a:fillRef>
          <a:effectRef idx="0">
            <a:scrgbClr r="0" g="0" b="0"/>
          </a:effectRef>
          <a:fontRef idx="minor"/>
        </p:style>
        <p:txBody>
          <a:bodyPr lIns="50760" tIns="50760" rIns="50760" bIns="50760" anchor="ctr"/>
          <a:lstStyle/>
          <a:p>
            <a:pPr marL="40680">
              <a:lnSpc>
                <a:spcPct val="100000"/>
              </a:lnSpc>
            </a:pPr>
            <a:endParaRPr lang="en-US" sz="2000" b="0" strike="noStrike" spc="-1" dirty="0"/>
          </a:p>
          <a:p>
            <a:pPr marL="40680">
              <a:lnSpc>
                <a:spcPct val="100000"/>
              </a:lnSpc>
            </a:pPr>
            <a:endParaRPr lang="en-US" sz="2000" b="0" strike="noStrike" spc="-1" dirty="0"/>
          </a:p>
          <a:p>
            <a:pPr marL="40680">
              <a:lnSpc>
                <a:spcPct val="100000"/>
              </a:lnSpc>
            </a:pPr>
            <a:r>
              <a:rPr lang="en-US" sz="2000" b="1" strike="noStrike" spc="-1" dirty="0">
                <a:solidFill>
                  <a:srgbClr val="000000"/>
                </a:solidFill>
                <a:ea typeface="Arial"/>
              </a:rPr>
              <a:t>Registers:</a:t>
            </a:r>
            <a:r>
              <a:rPr lang="en-US" sz="2000" b="0" strike="noStrike" spc="-1" dirty="0">
                <a:solidFill>
                  <a:srgbClr val="000000"/>
                </a:solidFill>
                <a:ea typeface="Arial"/>
              </a:rPr>
              <a:t> the “variables” that hardware instructions work with</a:t>
            </a:r>
            <a:endParaRPr lang="en-US" sz="2000" b="0" strike="noStrike" spc="-1" dirty="0"/>
          </a:p>
          <a:p>
            <a:pPr marL="40680">
              <a:lnSpc>
                <a:spcPct val="100000"/>
              </a:lnSpc>
            </a:pPr>
            <a:endParaRPr lang="en-US" sz="2000" b="0" strike="noStrike" spc="-1" dirty="0"/>
          </a:p>
          <a:p>
            <a:pPr marL="40680">
              <a:lnSpc>
                <a:spcPct val="100000"/>
              </a:lnSpc>
            </a:pPr>
            <a:r>
              <a:rPr lang="en-US" sz="2000" b="0" strike="noStrike" spc="-1" dirty="0">
                <a:solidFill>
                  <a:srgbClr val="000000"/>
                </a:solidFill>
                <a:ea typeface="Arial"/>
              </a:rPr>
              <a:t>Data can be loaded from memory into a register</a:t>
            </a:r>
            <a:endParaRPr lang="en-US" sz="2000" b="0" strike="noStrike" spc="-1" dirty="0"/>
          </a:p>
          <a:p>
            <a:pPr marL="40680">
              <a:lnSpc>
                <a:spcPct val="100000"/>
              </a:lnSpc>
            </a:pPr>
            <a:r>
              <a:rPr lang="en-US" sz="2000" b="0" strike="noStrike" spc="-1" dirty="0">
                <a:solidFill>
                  <a:srgbClr val="000000"/>
                </a:solidFill>
                <a:ea typeface="Arial"/>
              </a:rPr>
              <a:t>Data can be stored from a register back into memory</a:t>
            </a:r>
            <a:endParaRPr lang="en-US" sz="2000" b="0" strike="noStrike" spc="-1" dirty="0"/>
          </a:p>
          <a:p>
            <a:pPr marL="40680">
              <a:lnSpc>
                <a:spcPct val="100000"/>
              </a:lnSpc>
            </a:pPr>
            <a:r>
              <a:rPr lang="en-US" sz="2000" b="0" strike="noStrike" spc="-1" dirty="0">
                <a:solidFill>
                  <a:srgbClr val="000000"/>
                </a:solidFill>
                <a:ea typeface="Arial"/>
              </a:rPr>
              <a:t>Operands and results of computations are in registers</a:t>
            </a:r>
            <a:endParaRPr lang="en-US" sz="2000" b="0" strike="noStrike" spc="-1" dirty="0"/>
          </a:p>
          <a:p>
            <a:pPr marL="40680">
              <a:lnSpc>
                <a:spcPct val="100000"/>
              </a:lnSpc>
            </a:pPr>
            <a:r>
              <a:rPr lang="en-US" sz="2000" b="0" strike="noStrike" spc="-1" dirty="0">
                <a:solidFill>
                  <a:srgbClr val="000000"/>
                </a:solidFill>
                <a:ea typeface="Arial"/>
              </a:rPr>
              <a:t>Accessing a register is really fast</a:t>
            </a:r>
            <a:endParaRPr lang="en-US" sz="2000" b="0" strike="noStrike" spc="-1" dirty="0"/>
          </a:p>
          <a:p>
            <a:pPr marL="40680">
              <a:lnSpc>
                <a:spcPct val="100000"/>
              </a:lnSpc>
            </a:pPr>
            <a:r>
              <a:rPr lang="en-US" sz="2000" b="0" strike="noStrike" spc="-1" dirty="0">
                <a:solidFill>
                  <a:srgbClr val="000000"/>
                </a:solidFill>
                <a:ea typeface="Arial"/>
              </a:rPr>
              <a:t>There is a limited number of registers</a:t>
            </a:r>
            <a:endParaRPr lang="en-US" sz="2000" b="0" strike="noStrike" spc="-1" dirty="0"/>
          </a:p>
        </p:txBody>
      </p:sp>
      <p:sp>
        <p:nvSpPr>
          <p:cNvPr id="54" name="CustomShape 40">
            <a:extLst>
              <a:ext uri="{FF2B5EF4-FFF2-40B4-BE49-F238E27FC236}">
                <a16:creationId xmlns:a16="http://schemas.microsoft.com/office/drawing/2014/main" id="{B9E2E19E-2183-4738-AE35-75137405FBF5}"/>
              </a:ext>
            </a:extLst>
          </p:cNvPr>
          <p:cNvSpPr/>
          <p:nvPr/>
        </p:nvSpPr>
        <p:spPr>
          <a:xfrm>
            <a:off x="3118680" y="2536500"/>
            <a:ext cx="1294920" cy="228240"/>
          </a:xfrm>
          <a:prstGeom prst="roundRect">
            <a:avLst>
              <a:gd name="adj" fmla="val 16667"/>
            </a:avLst>
          </a:prstGeom>
          <a:no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55" name="CustomShape 41">
            <a:extLst>
              <a:ext uri="{FF2B5EF4-FFF2-40B4-BE49-F238E27FC236}">
                <a16:creationId xmlns:a16="http://schemas.microsoft.com/office/drawing/2014/main" id="{A465937D-65EB-41B8-863F-EB231FACB207}"/>
              </a:ext>
            </a:extLst>
          </p:cNvPr>
          <p:cNvSpPr/>
          <p:nvPr/>
        </p:nvSpPr>
        <p:spPr>
          <a:xfrm>
            <a:off x="3060720" y="2511300"/>
            <a:ext cx="1409400" cy="25380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2560" algn="ctr">
              <a:lnSpc>
                <a:spcPct val="100000"/>
              </a:lnSpc>
            </a:pPr>
            <a:r>
              <a:rPr lang="en-US" sz="1200" b="0" strike="noStrike" spc="-1">
                <a:solidFill>
                  <a:srgbClr val="000000"/>
                </a:solidFill>
                <a:latin typeface="Arial"/>
                <a:ea typeface="Arial"/>
              </a:rPr>
              <a:t>current instruction</a:t>
            </a:r>
            <a:endParaRPr lang="en-US" sz="1200" b="0" strike="noStrike" spc="-1">
              <a:latin typeface="Arial"/>
            </a:endParaRPr>
          </a:p>
        </p:txBody>
      </p:sp>
      <p:sp>
        <p:nvSpPr>
          <p:cNvPr id="56" name="Rectangle 2">
            <a:extLst>
              <a:ext uri="{FF2B5EF4-FFF2-40B4-BE49-F238E27FC236}">
                <a16:creationId xmlns:a16="http://schemas.microsoft.com/office/drawing/2014/main" id="{BE53023A-1B2A-40E9-935E-8D7631279F3E}"/>
              </a:ext>
            </a:extLst>
          </p:cNvPr>
          <p:cNvSpPr>
            <a:spLocks noGrp="1" noChangeArrowheads="1"/>
          </p:cNvSpPr>
          <p:nvPr>
            <p:ph type="title"/>
          </p:nvPr>
        </p:nvSpPr>
        <p:spPr>
          <a:xfrm>
            <a:off x="536811" y="293119"/>
            <a:ext cx="8311913" cy="576262"/>
          </a:xfrm>
        </p:spPr>
        <p:txBody>
          <a:bodyPr/>
          <a:lstStyle/>
          <a:p>
            <a:pPr eaLnBrk="1" hangingPunct="1"/>
            <a:r>
              <a:rPr lang="en-US" altLang="en-US" sz="2800" dirty="0"/>
              <a:t>What’s in the CPU?</a:t>
            </a:r>
          </a:p>
        </p:txBody>
      </p:sp>
      <p:sp>
        <p:nvSpPr>
          <p:cNvPr id="57" name="灯片编号占位符 3">
            <a:extLst>
              <a:ext uri="{FF2B5EF4-FFF2-40B4-BE49-F238E27FC236}">
                <a16:creationId xmlns:a16="http://schemas.microsoft.com/office/drawing/2014/main" id="{EDC45360-E286-70F5-4AAF-C4CDD458C559}"/>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22</a:t>
            </a:fld>
            <a:endParaRPr lang="en-US" altLang="zh-CN" sz="1600" dirty="0"/>
          </a:p>
        </p:txBody>
      </p:sp>
    </p:spTree>
    <p:extLst>
      <p:ext uri="{BB962C8B-B14F-4D97-AF65-F5344CB8AC3E}">
        <p14:creationId xmlns:p14="http://schemas.microsoft.com/office/powerpoint/2010/main" val="350825864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2">
            <a:extLst>
              <a:ext uri="{FF2B5EF4-FFF2-40B4-BE49-F238E27FC236}">
                <a16:creationId xmlns:a16="http://schemas.microsoft.com/office/drawing/2014/main" id="{23F7EBC7-2585-46D4-A646-F639A8C13298}"/>
              </a:ext>
            </a:extLst>
          </p:cNvPr>
          <p:cNvGrpSpPr/>
          <p:nvPr/>
        </p:nvGrpSpPr>
        <p:grpSpPr>
          <a:xfrm>
            <a:off x="2971800" y="1812540"/>
            <a:ext cx="3047760" cy="2781000"/>
            <a:chOff x="2971800" y="2120760"/>
            <a:chExt cx="3047760" cy="2781000"/>
          </a:xfrm>
        </p:grpSpPr>
        <p:sp>
          <p:nvSpPr>
            <p:cNvPr id="7" name="CustomShape 13">
              <a:extLst>
                <a:ext uri="{FF2B5EF4-FFF2-40B4-BE49-F238E27FC236}">
                  <a16:creationId xmlns:a16="http://schemas.microsoft.com/office/drawing/2014/main" id="{0BE41736-411A-4821-BC98-774E871D4EE9}"/>
                </a:ext>
              </a:extLst>
            </p:cNvPr>
            <p:cNvSpPr/>
            <p:nvPr/>
          </p:nvSpPr>
          <p:spPr>
            <a:xfrm>
              <a:off x="2971800" y="2120760"/>
              <a:ext cx="3047760" cy="2781000"/>
            </a:xfrm>
            <a:custGeom>
              <a:avLst/>
              <a:gdLst/>
              <a:ahLst/>
              <a:cxnLst/>
              <a:rect l="l" t="t" r="r" b="b"/>
              <a:pathLst>
                <a:path w="21600" h="21600">
                  <a:moveTo>
                    <a:pt x="616" y="0"/>
                  </a:moveTo>
                  <a:lnTo>
                    <a:pt x="0" y="675"/>
                  </a:lnTo>
                  <a:lnTo>
                    <a:pt x="0" y="21600"/>
                  </a:lnTo>
                  <a:lnTo>
                    <a:pt x="20984"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8" name="CustomShape 14">
              <a:extLst>
                <a:ext uri="{FF2B5EF4-FFF2-40B4-BE49-F238E27FC236}">
                  <a16:creationId xmlns:a16="http://schemas.microsoft.com/office/drawing/2014/main" id="{D8525F2F-AF1E-4DEC-BACD-BC47372E5712}"/>
                </a:ext>
              </a:extLst>
            </p:cNvPr>
            <p:cNvSpPr/>
            <p:nvPr/>
          </p:nvSpPr>
          <p:spPr>
            <a:xfrm>
              <a:off x="2971800" y="2120760"/>
              <a:ext cx="3047760" cy="86400"/>
            </a:xfrm>
            <a:custGeom>
              <a:avLst/>
              <a:gdLst/>
              <a:ahLst/>
              <a:cxnLst/>
              <a:rect l="l" t="t" r="r" b="b"/>
              <a:pathLst>
                <a:path w="21600" h="21600">
                  <a:moveTo>
                    <a:pt x="616" y="0"/>
                  </a:moveTo>
                  <a:lnTo>
                    <a:pt x="0" y="21600"/>
                  </a:lnTo>
                  <a:lnTo>
                    <a:pt x="20984"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9" name="CustomShape 15">
              <a:extLst>
                <a:ext uri="{FF2B5EF4-FFF2-40B4-BE49-F238E27FC236}">
                  <a16:creationId xmlns:a16="http://schemas.microsoft.com/office/drawing/2014/main" id="{6656F63B-3ED1-4036-9091-34FCEE65056D}"/>
                </a:ext>
              </a:extLst>
            </p:cNvPr>
            <p:cNvSpPr/>
            <p:nvPr/>
          </p:nvSpPr>
          <p:spPr>
            <a:xfrm>
              <a:off x="5932800" y="2120760"/>
              <a:ext cx="86400" cy="278100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0" name="CustomShape 16">
              <a:extLst>
                <a:ext uri="{FF2B5EF4-FFF2-40B4-BE49-F238E27FC236}">
                  <a16:creationId xmlns:a16="http://schemas.microsoft.com/office/drawing/2014/main" id="{FA30DE22-F504-4576-8C48-7E6A3393272F}"/>
                </a:ext>
              </a:extLst>
            </p:cNvPr>
            <p:cNvSpPr/>
            <p:nvPr/>
          </p:nvSpPr>
          <p:spPr>
            <a:xfrm>
              <a:off x="2971800" y="2120760"/>
              <a:ext cx="3047760" cy="2781000"/>
            </a:xfrm>
            <a:custGeom>
              <a:avLst/>
              <a:gdLst/>
              <a:ahLst/>
              <a:cxnLst/>
              <a:rect l="l" t="t" r="r" b="b"/>
              <a:pathLst>
                <a:path w="21600" h="21600">
                  <a:moveTo>
                    <a:pt x="0" y="675"/>
                  </a:moveTo>
                  <a:lnTo>
                    <a:pt x="20984" y="675"/>
                  </a:lnTo>
                  <a:lnTo>
                    <a:pt x="21600" y="0"/>
                  </a:lnTo>
                  <a:moveTo>
                    <a:pt x="20984" y="675"/>
                  </a:moveTo>
                  <a:lnTo>
                    <a:pt x="20984"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grpSp>
      <p:grpSp>
        <p:nvGrpSpPr>
          <p:cNvPr id="11" name="Group 17">
            <a:extLst>
              <a:ext uri="{FF2B5EF4-FFF2-40B4-BE49-F238E27FC236}">
                <a16:creationId xmlns:a16="http://schemas.microsoft.com/office/drawing/2014/main" id="{83E41E77-475D-4BB6-83B2-EFA1A1ED86CE}"/>
              </a:ext>
            </a:extLst>
          </p:cNvPr>
          <p:cNvGrpSpPr/>
          <p:nvPr/>
        </p:nvGrpSpPr>
        <p:grpSpPr>
          <a:xfrm>
            <a:off x="4648320" y="3710100"/>
            <a:ext cx="1066320" cy="624240"/>
            <a:chOff x="4648320" y="4018320"/>
            <a:chExt cx="1066320" cy="624240"/>
          </a:xfrm>
        </p:grpSpPr>
        <p:sp>
          <p:nvSpPr>
            <p:cNvPr id="12" name="CustomShape 18">
              <a:extLst>
                <a:ext uri="{FF2B5EF4-FFF2-40B4-BE49-F238E27FC236}">
                  <a16:creationId xmlns:a16="http://schemas.microsoft.com/office/drawing/2014/main" id="{3395A778-CB74-494A-9E69-0F4A5F3C5C54}"/>
                </a:ext>
              </a:extLst>
            </p:cNvPr>
            <p:cNvSpPr/>
            <p:nvPr/>
          </p:nvSpPr>
          <p:spPr>
            <a:xfrm>
              <a:off x="4648320" y="4064040"/>
              <a:ext cx="1066320" cy="5331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3" name="CustomShape 19">
              <a:extLst>
                <a:ext uri="{FF2B5EF4-FFF2-40B4-BE49-F238E27FC236}">
                  <a16:creationId xmlns:a16="http://schemas.microsoft.com/office/drawing/2014/main" id="{C72669CB-989E-4BC8-9829-0E5FB2EDAFC9}"/>
                </a:ext>
              </a:extLst>
            </p:cNvPr>
            <p:cNvSpPr/>
            <p:nvPr/>
          </p:nvSpPr>
          <p:spPr>
            <a:xfrm>
              <a:off x="4723920" y="4018320"/>
              <a:ext cx="914040" cy="62424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1120" algn="ctr">
                <a:lnSpc>
                  <a:spcPct val="100000"/>
                </a:lnSpc>
              </a:pPr>
              <a:r>
                <a:rPr lang="en-US" sz="1800" b="0" strike="noStrike" spc="-1">
                  <a:solidFill>
                    <a:srgbClr val="000000"/>
                  </a:solidFill>
                  <a:latin typeface="Arial"/>
                  <a:ea typeface="Arial"/>
                </a:rPr>
                <a:t>Control</a:t>
              </a:r>
              <a:endParaRPr lang="en-US" sz="1800" b="0" strike="noStrike" spc="-1">
                <a:latin typeface="Arial"/>
              </a:endParaRPr>
            </a:p>
            <a:p>
              <a:pPr marL="51120" algn="ctr">
                <a:lnSpc>
                  <a:spcPct val="100000"/>
                </a:lnSpc>
              </a:pPr>
              <a:r>
                <a:rPr lang="en-US" sz="1800" b="0" strike="noStrike" spc="-1">
                  <a:solidFill>
                    <a:srgbClr val="000000"/>
                  </a:solidFill>
                  <a:latin typeface="Arial"/>
                  <a:ea typeface="Arial"/>
                </a:rPr>
                <a:t>Unit</a:t>
              </a:r>
              <a:endParaRPr lang="en-US" sz="1800" b="0" strike="noStrike" spc="-1">
                <a:latin typeface="Arial"/>
              </a:endParaRPr>
            </a:p>
          </p:txBody>
        </p:sp>
      </p:grpSp>
      <p:grpSp>
        <p:nvGrpSpPr>
          <p:cNvPr id="14" name="Group 20">
            <a:extLst>
              <a:ext uri="{FF2B5EF4-FFF2-40B4-BE49-F238E27FC236}">
                <a16:creationId xmlns:a16="http://schemas.microsoft.com/office/drawing/2014/main" id="{A40BF2C1-03BB-48C0-B9B2-8FF7DF7F1AFB}"/>
              </a:ext>
            </a:extLst>
          </p:cNvPr>
          <p:cNvGrpSpPr/>
          <p:nvPr/>
        </p:nvGrpSpPr>
        <p:grpSpPr>
          <a:xfrm>
            <a:off x="3048120" y="3679500"/>
            <a:ext cx="1371240" cy="609120"/>
            <a:chOff x="3048120" y="3987720"/>
            <a:chExt cx="1371240" cy="609120"/>
          </a:xfrm>
        </p:grpSpPr>
        <p:sp>
          <p:nvSpPr>
            <p:cNvPr id="15" name="CustomShape 21">
              <a:extLst>
                <a:ext uri="{FF2B5EF4-FFF2-40B4-BE49-F238E27FC236}">
                  <a16:creationId xmlns:a16="http://schemas.microsoft.com/office/drawing/2014/main" id="{3DD9F2E5-3AC6-4B53-AB70-97A41BD5D47D}"/>
                </a:ext>
              </a:extLst>
            </p:cNvPr>
            <p:cNvSpPr/>
            <p:nvPr/>
          </p:nvSpPr>
          <p:spPr>
            <a:xfrm>
              <a:off x="3048120" y="3987720"/>
              <a:ext cx="1371240" cy="609120"/>
            </a:xfrm>
            <a:custGeom>
              <a:avLst/>
              <a:gdLst/>
              <a:ahLst/>
              <a:cxnLst/>
              <a:rect l="l" t="t" r="r" b="b"/>
              <a:pathLst>
                <a:path w="21600" h="21600">
                  <a:moveTo>
                    <a:pt x="0" y="0"/>
                  </a:moveTo>
                  <a:lnTo>
                    <a:pt x="7200" y="0"/>
                  </a:lnTo>
                  <a:lnTo>
                    <a:pt x="10800" y="5400"/>
                  </a:lnTo>
                  <a:lnTo>
                    <a:pt x="14400" y="0"/>
                  </a:lnTo>
                  <a:lnTo>
                    <a:pt x="21600" y="0"/>
                  </a:lnTo>
                  <a:lnTo>
                    <a:pt x="14400" y="21600"/>
                  </a:lnTo>
                  <a:lnTo>
                    <a:pt x="7200" y="21600"/>
                  </a:lnTo>
                  <a:lnTo>
                    <a:pt x="0" y="0"/>
                  </a:lnTo>
                  <a:close/>
                </a:path>
              </a:pathLst>
            </a:custGeom>
            <a:solidFill>
              <a:srgbClr val="FFFFFF"/>
            </a:solidFill>
            <a:ln w="2232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6" name="CustomShape 22">
              <a:extLst>
                <a:ext uri="{FF2B5EF4-FFF2-40B4-BE49-F238E27FC236}">
                  <a16:creationId xmlns:a16="http://schemas.microsoft.com/office/drawing/2014/main" id="{9CB08492-D88D-4FC5-AEA7-09F4F0FAD4E9}"/>
                </a:ext>
              </a:extLst>
            </p:cNvPr>
            <p:cNvSpPr/>
            <p:nvPr/>
          </p:nvSpPr>
          <p:spPr>
            <a:xfrm>
              <a:off x="3422520" y="4140360"/>
              <a:ext cx="677880" cy="40608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000" b="0" strike="noStrike" spc="-1">
                  <a:solidFill>
                    <a:srgbClr val="000000"/>
                  </a:solidFill>
                  <a:latin typeface="Arial"/>
                  <a:ea typeface="Arial"/>
                </a:rPr>
                <a:t>ALU</a:t>
              </a:r>
              <a:endParaRPr lang="en-US" sz="2000" b="0" strike="noStrike" spc="-1">
                <a:latin typeface="Arial"/>
              </a:endParaRPr>
            </a:p>
          </p:txBody>
        </p:sp>
      </p:grpSp>
      <p:sp>
        <p:nvSpPr>
          <p:cNvPr id="17" name="CustomShape 23">
            <a:extLst>
              <a:ext uri="{FF2B5EF4-FFF2-40B4-BE49-F238E27FC236}">
                <a16:creationId xmlns:a16="http://schemas.microsoft.com/office/drawing/2014/main" id="{F96B8053-9F1E-4A28-A236-D63D28D75F19}"/>
              </a:ext>
            </a:extLst>
          </p:cNvPr>
          <p:cNvSpPr/>
          <p:nvPr/>
        </p:nvSpPr>
        <p:spPr>
          <a:xfrm>
            <a:off x="4191120" y="390810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18" name="CustomShape 24">
            <a:extLst>
              <a:ext uri="{FF2B5EF4-FFF2-40B4-BE49-F238E27FC236}">
                <a16:creationId xmlns:a16="http://schemas.microsoft.com/office/drawing/2014/main" id="{FB156DAF-6D4A-4CDC-BC7A-75DE705140C5}"/>
              </a:ext>
            </a:extLst>
          </p:cNvPr>
          <p:cNvSpPr/>
          <p:nvPr/>
        </p:nvSpPr>
        <p:spPr>
          <a:xfrm>
            <a:off x="3048120" y="2003340"/>
            <a:ext cx="2819160" cy="12189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9" name="CustomShape 25">
            <a:extLst>
              <a:ext uri="{FF2B5EF4-FFF2-40B4-BE49-F238E27FC236}">
                <a16:creationId xmlns:a16="http://schemas.microsoft.com/office/drawing/2014/main" id="{A7260AF7-D171-41B2-B514-3A7363658A3C}"/>
              </a:ext>
            </a:extLst>
          </p:cNvPr>
          <p:cNvSpPr/>
          <p:nvPr/>
        </p:nvSpPr>
        <p:spPr>
          <a:xfrm rot="16200000">
            <a:off x="3962160" y="333678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20" name="CustomShape 26">
            <a:extLst>
              <a:ext uri="{FF2B5EF4-FFF2-40B4-BE49-F238E27FC236}">
                <a16:creationId xmlns:a16="http://schemas.microsoft.com/office/drawing/2014/main" id="{E562D1D6-8452-4626-9CE1-53088FBBAD4B}"/>
              </a:ext>
            </a:extLst>
          </p:cNvPr>
          <p:cNvSpPr/>
          <p:nvPr/>
        </p:nvSpPr>
        <p:spPr>
          <a:xfrm rot="16200000">
            <a:off x="3093840" y="333678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nvGrpSpPr>
          <p:cNvPr id="21" name="Group 27">
            <a:extLst>
              <a:ext uri="{FF2B5EF4-FFF2-40B4-BE49-F238E27FC236}">
                <a16:creationId xmlns:a16="http://schemas.microsoft.com/office/drawing/2014/main" id="{CBDE3079-8754-4EE7-8550-C8CC7D45BDD1}"/>
              </a:ext>
            </a:extLst>
          </p:cNvPr>
          <p:cNvGrpSpPr/>
          <p:nvPr/>
        </p:nvGrpSpPr>
        <p:grpSpPr>
          <a:xfrm>
            <a:off x="3112200" y="2140860"/>
            <a:ext cx="1319400" cy="258120"/>
            <a:chOff x="3112200" y="2449080"/>
            <a:chExt cx="1319400" cy="258120"/>
          </a:xfrm>
        </p:grpSpPr>
        <p:sp>
          <p:nvSpPr>
            <p:cNvPr id="22" name="CustomShape 28">
              <a:extLst>
                <a:ext uri="{FF2B5EF4-FFF2-40B4-BE49-F238E27FC236}">
                  <a16:creationId xmlns:a16="http://schemas.microsoft.com/office/drawing/2014/main" id="{8BA48B7F-7852-441A-A2BB-BA55356ABB7E}"/>
                </a:ext>
              </a:extLst>
            </p:cNvPr>
            <p:cNvSpPr/>
            <p:nvPr/>
          </p:nvSpPr>
          <p:spPr>
            <a:xfrm>
              <a:off x="31240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3" name="CustomShape 29">
              <a:extLst>
                <a:ext uri="{FF2B5EF4-FFF2-40B4-BE49-F238E27FC236}">
                  <a16:creationId xmlns:a16="http://schemas.microsoft.com/office/drawing/2014/main" id="{3E41C9DA-02A0-4F9B-8D7F-56553264DC92}"/>
                </a:ext>
              </a:extLst>
            </p:cNvPr>
            <p:cNvSpPr/>
            <p:nvPr/>
          </p:nvSpPr>
          <p:spPr>
            <a:xfrm>
              <a:off x="3112200" y="2449080"/>
              <a:ext cx="131940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Program counter</a:t>
              </a:r>
              <a:endParaRPr lang="en-US" sz="1200" b="0" strike="noStrike" spc="-1">
                <a:latin typeface="Arial"/>
              </a:endParaRPr>
            </a:p>
          </p:txBody>
        </p:sp>
      </p:grpSp>
      <p:grpSp>
        <p:nvGrpSpPr>
          <p:cNvPr id="24" name="Group 30">
            <a:extLst>
              <a:ext uri="{FF2B5EF4-FFF2-40B4-BE49-F238E27FC236}">
                <a16:creationId xmlns:a16="http://schemas.microsoft.com/office/drawing/2014/main" id="{4B366FF7-E37E-4ADD-BB00-C1495DFF80D7}"/>
              </a:ext>
            </a:extLst>
          </p:cNvPr>
          <p:cNvGrpSpPr/>
          <p:nvPr/>
        </p:nvGrpSpPr>
        <p:grpSpPr>
          <a:xfrm>
            <a:off x="4495680" y="2140860"/>
            <a:ext cx="1294920" cy="258120"/>
            <a:chOff x="4495680" y="2449080"/>
            <a:chExt cx="1294920" cy="258120"/>
          </a:xfrm>
        </p:grpSpPr>
        <p:sp>
          <p:nvSpPr>
            <p:cNvPr id="25" name="CustomShape 31">
              <a:extLst>
                <a:ext uri="{FF2B5EF4-FFF2-40B4-BE49-F238E27FC236}">
                  <a16:creationId xmlns:a16="http://schemas.microsoft.com/office/drawing/2014/main" id="{FC5CA567-B914-47C6-8C54-974C4C24CEAF}"/>
                </a:ext>
              </a:extLst>
            </p:cNvPr>
            <p:cNvSpPr/>
            <p:nvPr/>
          </p:nvSpPr>
          <p:spPr>
            <a:xfrm>
              <a:off x="44956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6" name="CustomShape 32">
              <a:extLst>
                <a:ext uri="{FF2B5EF4-FFF2-40B4-BE49-F238E27FC236}">
                  <a16:creationId xmlns:a16="http://schemas.microsoft.com/office/drawing/2014/main" id="{A1306288-7C0F-46C9-A951-EC242DE5586A}"/>
                </a:ext>
              </a:extLst>
            </p:cNvPr>
            <p:cNvSpPr/>
            <p:nvPr/>
          </p:nvSpPr>
          <p:spPr>
            <a:xfrm>
              <a:off x="4798440" y="244908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27" name="Group 33">
            <a:extLst>
              <a:ext uri="{FF2B5EF4-FFF2-40B4-BE49-F238E27FC236}">
                <a16:creationId xmlns:a16="http://schemas.microsoft.com/office/drawing/2014/main" id="{B0BC8FBC-FD14-47BC-AAF9-E7E9F1FFDF92}"/>
              </a:ext>
            </a:extLst>
          </p:cNvPr>
          <p:cNvGrpSpPr/>
          <p:nvPr/>
        </p:nvGrpSpPr>
        <p:grpSpPr>
          <a:xfrm>
            <a:off x="4495680" y="2445420"/>
            <a:ext cx="1294920" cy="258120"/>
            <a:chOff x="4495680" y="2753640"/>
            <a:chExt cx="1294920" cy="258120"/>
          </a:xfrm>
        </p:grpSpPr>
        <p:sp>
          <p:nvSpPr>
            <p:cNvPr id="28" name="CustomShape 34">
              <a:extLst>
                <a:ext uri="{FF2B5EF4-FFF2-40B4-BE49-F238E27FC236}">
                  <a16:creationId xmlns:a16="http://schemas.microsoft.com/office/drawing/2014/main" id="{812B43E3-4B8C-4FFA-8ADA-ECF284ED66F4}"/>
                </a:ext>
              </a:extLst>
            </p:cNvPr>
            <p:cNvSpPr/>
            <p:nvPr/>
          </p:nvSpPr>
          <p:spPr>
            <a:xfrm>
              <a:off x="4495680" y="276876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9" name="CustomShape 35">
              <a:extLst>
                <a:ext uri="{FF2B5EF4-FFF2-40B4-BE49-F238E27FC236}">
                  <a16:creationId xmlns:a16="http://schemas.microsoft.com/office/drawing/2014/main" id="{F3190743-28C6-44E9-8860-54909C170A8D}"/>
                </a:ext>
              </a:extLst>
            </p:cNvPr>
            <p:cNvSpPr/>
            <p:nvPr/>
          </p:nvSpPr>
          <p:spPr>
            <a:xfrm>
              <a:off x="4798440" y="275364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30" name="Group 36">
            <a:extLst>
              <a:ext uri="{FF2B5EF4-FFF2-40B4-BE49-F238E27FC236}">
                <a16:creationId xmlns:a16="http://schemas.microsoft.com/office/drawing/2014/main" id="{C46217B0-CA46-46D2-A302-F2778D737B8A}"/>
              </a:ext>
            </a:extLst>
          </p:cNvPr>
          <p:cNvGrpSpPr/>
          <p:nvPr/>
        </p:nvGrpSpPr>
        <p:grpSpPr>
          <a:xfrm>
            <a:off x="4495680" y="2750340"/>
            <a:ext cx="1294920" cy="258120"/>
            <a:chOff x="4495680" y="3058560"/>
            <a:chExt cx="1294920" cy="258120"/>
          </a:xfrm>
        </p:grpSpPr>
        <p:sp>
          <p:nvSpPr>
            <p:cNvPr id="31" name="CustomShape 37">
              <a:extLst>
                <a:ext uri="{FF2B5EF4-FFF2-40B4-BE49-F238E27FC236}">
                  <a16:creationId xmlns:a16="http://schemas.microsoft.com/office/drawing/2014/main" id="{0E4BFA7B-1D78-42AD-BB97-6B4404738CC1}"/>
                </a:ext>
              </a:extLst>
            </p:cNvPr>
            <p:cNvSpPr/>
            <p:nvPr/>
          </p:nvSpPr>
          <p:spPr>
            <a:xfrm>
              <a:off x="4495680" y="307332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2" name="CustomShape 38">
              <a:extLst>
                <a:ext uri="{FF2B5EF4-FFF2-40B4-BE49-F238E27FC236}">
                  <a16:creationId xmlns:a16="http://schemas.microsoft.com/office/drawing/2014/main" id="{858EED64-4E67-41CC-9124-683A2B55468D}"/>
                </a:ext>
              </a:extLst>
            </p:cNvPr>
            <p:cNvSpPr/>
            <p:nvPr/>
          </p:nvSpPr>
          <p:spPr>
            <a:xfrm>
              <a:off x="4798440" y="305856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sp>
        <p:nvSpPr>
          <p:cNvPr id="33" name="CustomShape 39">
            <a:extLst>
              <a:ext uri="{FF2B5EF4-FFF2-40B4-BE49-F238E27FC236}">
                <a16:creationId xmlns:a16="http://schemas.microsoft.com/office/drawing/2014/main" id="{DB6EE08C-CC8A-4D24-B5C8-81C03C06EB71}"/>
              </a:ext>
            </a:extLst>
          </p:cNvPr>
          <p:cNvSpPr/>
          <p:nvPr/>
        </p:nvSpPr>
        <p:spPr>
          <a:xfrm>
            <a:off x="1078172" y="4172340"/>
            <a:ext cx="6196085" cy="2148480"/>
          </a:xfrm>
          <a:custGeom>
            <a:avLst/>
            <a:gdLst/>
            <a:ahLst/>
            <a:cxnLst/>
            <a:rect l="l" t="t" r="r" b="b"/>
            <a:pathLst>
              <a:path w="21600" h="21600">
                <a:moveTo>
                  <a:pt x="9404" y="0"/>
                </a:moveTo>
                <a:lnTo>
                  <a:pt x="9222" y="1939"/>
                </a:lnTo>
                <a:lnTo>
                  <a:pt x="647" y="1939"/>
                </a:lnTo>
                <a:cubicBezTo>
                  <a:pt x="290" y="1939"/>
                  <a:pt x="0" y="3082"/>
                  <a:pt x="0" y="4492"/>
                </a:cubicBezTo>
                <a:lnTo>
                  <a:pt x="0" y="19047"/>
                </a:lnTo>
                <a:cubicBezTo>
                  <a:pt x="0" y="20457"/>
                  <a:pt x="290" y="21600"/>
                  <a:pt x="647" y="21600"/>
                </a:cubicBezTo>
                <a:lnTo>
                  <a:pt x="20953" y="21600"/>
                </a:lnTo>
                <a:cubicBezTo>
                  <a:pt x="21310" y="21600"/>
                  <a:pt x="21600" y="20457"/>
                  <a:pt x="21600" y="19047"/>
                </a:cubicBezTo>
                <a:lnTo>
                  <a:pt x="21600" y="4492"/>
                </a:lnTo>
                <a:cubicBezTo>
                  <a:pt x="21600" y="3082"/>
                  <a:pt x="21310" y="1939"/>
                  <a:pt x="20953" y="1939"/>
                </a:cubicBezTo>
                <a:lnTo>
                  <a:pt x="9584" y="1939"/>
                </a:lnTo>
                <a:lnTo>
                  <a:pt x="9404" y="0"/>
                </a:lnTo>
                <a:close/>
              </a:path>
            </a:pathLst>
          </a:custGeom>
          <a:solidFill>
            <a:srgbClr val="FFFFFF"/>
          </a:solidFill>
          <a:ln w="50760">
            <a:solidFill>
              <a:srgbClr val="FF2600"/>
            </a:solidFill>
            <a:round/>
          </a:ln>
        </p:spPr>
        <p:style>
          <a:lnRef idx="0">
            <a:scrgbClr r="0" g="0" b="0"/>
          </a:lnRef>
          <a:fillRef idx="0">
            <a:scrgbClr r="0" g="0" b="0"/>
          </a:fillRef>
          <a:effectRef idx="0">
            <a:scrgbClr r="0" g="0" b="0"/>
          </a:effectRef>
          <a:fontRef idx="minor"/>
        </p:style>
        <p:txBody>
          <a:bodyPr lIns="50760" tIns="50760" rIns="50760" bIns="50760" anchor="ctr"/>
          <a:lstStyle/>
          <a:p>
            <a:pPr marL="40680" indent="343080">
              <a:lnSpc>
                <a:spcPct val="100000"/>
              </a:lnSpc>
            </a:pPr>
            <a:endParaRPr lang="en-US" b="0" strike="noStrike" spc="-1" dirty="0"/>
          </a:p>
          <a:p>
            <a:pPr marL="40680">
              <a:lnSpc>
                <a:spcPct val="100000"/>
              </a:lnSpc>
            </a:pPr>
            <a:r>
              <a:rPr lang="en-US" sz="1900" b="1" strike="noStrike" spc="-1" dirty="0">
                <a:solidFill>
                  <a:srgbClr val="000000"/>
                </a:solidFill>
                <a:ea typeface="Arial"/>
              </a:rPr>
              <a:t>Arithmetic and Logic Unit:</a:t>
            </a:r>
            <a:r>
              <a:rPr lang="en-US" sz="1900" b="0" strike="noStrike" spc="-1" dirty="0">
                <a:solidFill>
                  <a:srgbClr val="000000"/>
                </a:solidFill>
                <a:ea typeface="Arial"/>
              </a:rPr>
              <a:t> what you do computation with</a:t>
            </a:r>
            <a:endParaRPr lang="en-US" sz="1900" b="0" strike="noStrike" spc="-1" dirty="0"/>
          </a:p>
          <a:p>
            <a:pPr marL="40680">
              <a:lnSpc>
                <a:spcPct val="100000"/>
              </a:lnSpc>
            </a:pPr>
            <a:endParaRPr lang="en-US" sz="1900" b="0" strike="noStrike" spc="-1" dirty="0"/>
          </a:p>
          <a:p>
            <a:pPr marL="40680">
              <a:lnSpc>
                <a:spcPct val="100000"/>
              </a:lnSpc>
            </a:pPr>
            <a:r>
              <a:rPr lang="en-US" sz="1900" b="0" strike="noStrike" spc="-1" dirty="0">
                <a:solidFill>
                  <a:srgbClr val="000000"/>
                </a:solidFill>
                <a:ea typeface="Arial"/>
              </a:rPr>
              <a:t>Used to compute a value based on current register values and </a:t>
            </a:r>
            <a:endParaRPr lang="en-US" sz="1900" b="0" strike="noStrike" spc="-1" dirty="0"/>
          </a:p>
          <a:p>
            <a:pPr marL="40680">
              <a:lnSpc>
                <a:spcPct val="100000"/>
              </a:lnSpc>
            </a:pPr>
            <a:r>
              <a:rPr lang="en-US" sz="1900" b="0" strike="noStrike" spc="-1" dirty="0">
                <a:solidFill>
                  <a:srgbClr val="000000"/>
                </a:solidFill>
                <a:ea typeface="Arial"/>
              </a:rPr>
              <a:t>store the result back into a register</a:t>
            </a:r>
            <a:endParaRPr lang="en-US" sz="1900" b="0" strike="noStrike" spc="-1" dirty="0"/>
          </a:p>
          <a:p>
            <a:pPr marL="40680">
              <a:lnSpc>
                <a:spcPct val="100000"/>
              </a:lnSpc>
            </a:pPr>
            <a:endParaRPr lang="en-US" sz="1900" b="0" strike="noStrike" spc="-1" dirty="0"/>
          </a:p>
          <a:p>
            <a:pPr marL="40680">
              <a:lnSpc>
                <a:spcPct val="100000"/>
              </a:lnSpc>
            </a:pPr>
            <a:r>
              <a:rPr lang="en-US" sz="1900" b="0" strike="noStrike" spc="-1" dirty="0">
                <a:solidFill>
                  <a:srgbClr val="000000"/>
                </a:solidFill>
                <a:ea typeface="Arial"/>
              </a:rPr>
              <a:t>+, *, /, -, OR, AND, XOR, etc.</a:t>
            </a:r>
            <a:endParaRPr lang="en-US" sz="1900" b="0" strike="noStrike" spc="-1" dirty="0"/>
          </a:p>
          <a:p>
            <a:pPr marL="40680">
              <a:lnSpc>
                <a:spcPct val="100000"/>
              </a:lnSpc>
            </a:pPr>
            <a:endParaRPr lang="en-US" sz="1900" b="0" strike="noStrike" spc="-1" dirty="0"/>
          </a:p>
        </p:txBody>
      </p:sp>
      <p:sp>
        <p:nvSpPr>
          <p:cNvPr id="34" name="CustomShape 40">
            <a:extLst>
              <a:ext uri="{FF2B5EF4-FFF2-40B4-BE49-F238E27FC236}">
                <a16:creationId xmlns:a16="http://schemas.microsoft.com/office/drawing/2014/main" id="{A90708C4-A9F7-4C71-87D6-960EA9C585DA}"/>
              </a:ext>
            </a:extLst>
          </p:cNvPr>
          <p:cNvSpPr/>
          <p:nvPr/>
        </p:nvSpPr>
        <p:spPr>
          <a:xfrm>
            <a:off x="3118680" y="2536500"/>
            <a:ext cx="1294920" cy="228240"/>
          </a:xfrm>
          <a:prstGeom prst="roundRect">
            <a:avLst>
              <a:gd name="adj" fmla="val 16667"/>
            </a:avLst>
          </a:prstGeom>
          <a:no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5" name="CustomShape 41">
            <a:extLst>
              <a:ext uri="{FF2B5EF4-FFF2-40B4-BE49-F238E27FC236}">
                <a16:creationId xmlns:a16="http://schemas.microsoft.com/office/drawing/2014/main" id="{D79DA01A-ED9E-4DC9-B9B9-289941EDCB50}"/>
              </a:ext>
            </a:extLst>
          </p:cNvPr>
          <p:cNvSpPr/>
          <p:nvPr/>
        </p:nvSpPr>
        <p:spPr>
          <a:xfrm>
            <a:off x="3060720" y="2511300"/>
            <a:ext cx="1409400" cy="25380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2560" algn="ctr">
              <a:lnSpc>
                <a:spcPct val="100000"/>
              </a:lnSpc>
            </a:pPr>
            <a:r>
              <a:rPr lang="en-US" sz="1200" b="0" strike="noStrike" spc="-1">
                <a:solidFill>
                  <a:srgbClr val="000000"/>
                </a:solidFill>
                <a:latin typeface="Arial"/>
                <a:ea typeface="Arial"/>
              </a:rPr>
              <a:t>current instruction</a:t>
            </a:r>
            <a:endParaRPr lang="en-US" sz="1200" b="0" strike="noStrike" spc="-1">
              <a:latin typeface="Arial"/>
            </a:endParaRPr>
          </a:p>
        </p:txBody>
      </p:sp>
      <p:sp>
        <p:nvSpPr>
          <p:cNvPr id="36" name="Rectangle 2">
            <a:extLst>
              <a:ext uri="{FF2B5EF4-FFF2-40B4-BE49-F238E27FC236}">
                <a16:creationId xmlns:a16="http://schemas.microsoft.com/office/drawing/2014/main" id="{BEB57801-9435-4304-9023-F85F0FE0462A}"/>
              </a:ext>
            </a:extLst>
          </p:cNvPr>
          <p:cNvSpPr>
            <a:spLocks noGrp="1" noChangeArrowheads="1"/>
          </p:cNvSpPr>
          <p:nvPr>
            <p:ph type="title"/>
          </p:nvPr>
        </p:nvSpPr>
        <p:spPr>
          <a:xfrm>
            <a:off x="536811" y="293119"/>
            <a:ext cx="8311913" cy="576262"/>
          </a:xfrm>
        </p:spPr>
        <p:txBody>
          <a:bodyPr/>
          <a:lstStyle/>
          <a:p>
            <a:pPr eaLnBrk="1" hangingPunct="1"/>
            <a:r>
              <a:rPr lang="en-US" altLang="en-US" sz="2800" dirty="0"/>
              <a:t>What’s in the CPU?</a:t>
            </a:r>
          </a:p>
        </p:txBody>
      </p:sp>
      <p:sp>
        <p:nvSpPr>
          <p:cNvPr id="37" name="灯片编号占位符 3">
            <a:extLst>
              <a:ext uri="{FF2B5EF4-FFF2-40B4-BE49-F238E27FC236}">
                <a16:creationId xmlns:a16="http://schemas.microsoft.com/office/drawing/2014/main" id="{E0F5D8AF-B03D-4945-A952-BE5D7A984EF9}"/>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23</a:t>
            </a:fld>
            <a:endParaRPr lang="en-US" altLang="zh-CN" sz="1600" dirty="0"/>
          </a:p>
        </p:txBody>
      </p:sp>
    </p:spTree>
    <p:extLst>
      <p:ext uri="{BB962C8B-B14F-4D97-AF65-F5344CB8AC3E}">
        <p14:creationId xmlns:p14="http://schemas.microsoft.com/office/powerpoint/2010/main" val="341470687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2">
            <a:extLst>
              <a:ext uri="{FF2B5EF4-FFF2-40B4-BE49-F238E27FC236}">
                <a16:creationId xmlns:a16="http://schemas.microsoft.com/office/drawing/2014/main" id="{40A5683A-13C2-42F8-9AF4-C685D1C6F3D7}"/>
              </a:ext>
            </a:extLst>
          </p:cNvPr>
          <p:cNvGrpSpPr/>
          <p:nvPr/>
        </p:nvGrpSpPr>
        <p:grpSpPr>
          <a:xfrm>
            <a:off x="2971800" y="1812540"/>
            <a:ext cx="3047760" cy="2781000"/>
            <a:chOff x="2971800" y="2120760"/>
            <a:chExt cx="3047760" cy="2781000"/>
          </a:xfrm>
        </p:grpSpPr>
        <p:sp>
          <p:nvSpPr>
            <p:cNvPr id="7" name="CustomShape 13">
              <a:extLst>
                <a:ext uri="{FF2B5EF4-FFF2-40B4-BE49-F238E27FC236}">
                  <a16:creationId xmlns:a16="http://schemas.microsoft.com/office/drawing/2014/main" id="{0DCD9102-2974-4822-8A75-23B47DC2859B}"/>
                </a:ext>
              </a:extLst>
            </p:cNvPr>
            <p:cNvSpPr/>
            <p:nvPr/>
          </p:nvSpPr>
          <p:spPr>
            <a:xfrm>
              <a:off x="2971800" y="2120760"/>
              <a:ext cx="3047760" cy="2781000"/>
            </a:xfrm>
            <a:custGeom>
              <a:avLst/>
              <a:gdLst/>
              <a:ahLst/>
              <a:cxnLst/>
              <a:rect l="l" t="t" r="r" b="b"/>
              <a:pathLst>
                <a:path w="21600" h="21600">
                  <a:moveTo>
                    <a:pt x="616" y="0"/>
                  </a:moveTo>
                  <a:lnTo>
                    <a:pt x="0" y="675"/>
                  </a:lnTo>
                  <a:lnTo>
                    <a:pt x="0" y="21600"/>
                  </a:lnTo>
                  <a:lnTo>
                    <a:pt x="20984"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8" name="CustomShape 14">
              <a:extLst>
                <a:ext uri="{FF2B5EF4-FFF2-40B4-BE49-F238E27FC236}">
                  <a16:creationId xmlns:a16="http://schemas.microsoft.com/office/drawing/2014/main" id="{F6A67386-B129-463F-8AF2-FE93CB3C9416}"/>
                </a:ext>
              </a:extLst>
            </p:cNvPr>
            <p:cNvSpPr/>
            <p:nvPr/>
          </p:nvSpPr>
          <p:spPr>
            <a:xfrm>
              <a:off x="2971800" y="2120760"/>
              <a:ext cx="3047760" cy="86400"/>
            </a:xfrm>
            <a:custGeom>
              <a:avLst/>
              <a:gdLst/>
              <a:ahLst/>
              <a:cxnLst/>
              <a:rect l="l" t="t" r="r" b="b"/>
              <a:pathLst>
                <a:path w="21600" h="21600">
                  <a:moveTo>
                    <a:pt x="616" y="0"/>
                  </a:moveTo>
                  <a:lnTo>
                    <a:pt x="0" y="21600"/>
                  </a:lnTo>
                  <a:lnTo>
                    <a:pt x="20984"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9" name="CustomShape 15">
              <a:extLst>
                <a:ext uri="{FF2B5EF4-FFF2-40B4-BE49-F238E27FC236}">
                  <a16:creationId xmlns:a16="http://schemas.microsoft.com/office/drawing/2014/main" id="{912C924D-CB2C-4BE0-B7E6-D4B0F9F78217}"/>
                </a:ext>
              </a:extLst>
            </p:cNvPr>
            <p:cNvSpPr/>
            <p:nvPr/>
          </p:nvSpPr>
          <p:spPr>
            <a:xfrm>
              <a:off x="5932800" y="2120760"/>
              <a:ext cx="86400" cy="278100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0" name="CustomShape 16">
              <a:extLst>
                <a:ext uri="{FF2B5EF4-FFF2-40B4-BE49-F238E27FC236}">
                  <a16:creationId xmlns:a16="http://schemas.microsoft.com/office/drawing/2014/main" id="{AD1EEB10-0C28-4ED2-A29C-F3F9EFA1F136}"/>
                </a:ext>
              </a:extLst>
            </p:cNvPr>
            <p:cNvSpPr/>
            <p:nvPr/>
          </p:nvSpPr>
          <p:spPr>
            <a:xfrm>
              <a:off x="2971800" y="2120760"/>
              <a:ext cx="3047760" cy="2781000"/>
            </a:xfrm>
            <a:custGeom>
              <a:avLst/>
              <a:gdLst/>
              <a:ahLst/>
              <a:cxnLst/>
              <a:rect l="l" t="t" r="r" b="b"/>
              <a:pathLst>
                <a:path w="21600" h="21600">
                  <a:moveTo>
                    <a:pt x="0" y="675"/>
                  </a:moveTo>
                  <a:lnTo>
                    <a:pt x="20984" y="675"/>
                  </a:lnTo>
                  <a:lnTo>
                    <a:pt x="21600" y="0"/>
                  </a:lnTo>
                  <a:moveTo>
                    <a:pt x="20984" y="675"/>
                  </a:moveTo>
                  <a:lnTo>
                    <a:pt x="20984"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grpSp>
      <p:grpSp>
        <p:nvGrpSpPr>
          <p:cNvPr id="11" name="Group 17">
            <a:extLst>
              <a:ext uri="{FF2B5EF4-FFF2-40B4-BE49-F238E27FC236}">
                <a16:creationId xmlns:a16="http://schemas.microsoft.com/office/drawing/2014/main" id="{6FDB26E0-BB64-408D-9DDD-3CE2BE40CFEB}"/>
              </a:ext>
            </a:extLst>
          </p:cNvPr>
          <p:cNvGrpSpPr/>
          <p:nvPr/>
        </p:nvGrpSpPr>
        <p:grpSpPr>
          <a:xfrm>
            <a:off x="4648320" y="3710100"/>
            <a:ext cx="1066320" cy="624240"/>
            <a:chOff x="4648320" y="4018320"/>
            <a:chExt cx="1066320" cy="624240"/>
          </a:xfrm>
        </p:grpSpPr>
        <p:sp>
          <p:nvSpPr>
            <p:cNvPr id="12" name="CustomShape 18">
              <a:extLst>
                <a:ext uri="{FF2B5EF4-FFF2-40B4-BE49-F238E27FC236}">
                  <a16:creationId xmlns:a16="http://schemas.microsoft.com/office/drawing/2014/main" id="{426128B1-C1EA-4706-9E69-25C12844ED16}"/>
                </a:ext>
              </a:extLst>
            </p:cNvPr>
            <p:cNvSpPr/>
            <p:nvPr/>
          </p:nvSpPr>
          <p:spPr>
            <a:xfrm>
              <a:off x="4648320" y="4064040"/>
              <a:ext cx="1066320" cy="5331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3" name="CustomShape 19">
              <a:extLst>
                <a:ext uri="{FF2B5EF4-FFF2-40B4-BE49-F238E27FC236}">
                  <a16:creationId xmlns:a16="http://schemas.microsoft.com/office/drawing/2014/main" id="{93432058-D104-4993-A399-77AC4D19D192}"/>
                </a:ext>
              </a:extLst>
            </p:cNvPr>
            <p:cNvSpPr/>
            <p:nvPr/>
          </p:nvSpPr>
          <p:spPr>
            <a:xfrm>
              <a:off x="4723920" y="4018320"/>
              <a:ext cx="914040" cy="62424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1120" algn="ctr">
                <a:lnSpc>
                  <a:spcPct val="100000"/>
                </a:lnSpc>
              </a:pPr>
              <a:r>
                <a:rPr lang="en-US" sz="1800" b="0" strike="noStrike" spc="-1">
                  <a:solidFill>
                    <a:srgbClr val="000000"/>
                  </a:solidFill>
                  <a:latin typeface="Arial"/>
                  <a:ea typeface="Arial"/>
                </a:rPr>
                <a:t>Control</a:t>
              </a:r>
              <a:endParaRPr lang="en-US" sz="1800" b="0" strike="noStrike" spc="-1">
                <a:latin typeface="Arial"/>
              </a:endParaRPr>
            </a:p>
            <a:p>
              <a:pPr marL="51120" algn="ctr">
                <a:lnSpc>
                  <a:spcPct val="100000"/>
                </a:lnSpc>
              </a:pPr>
              <a:r>
                <a:rPr lang="en-US" sz="1800" b="0" strike="noStrike" spc="-1">
                  <a:solidFill>
                    <a:srgbClr val="000000"/>
                  </a:solidFill>
                  <a:latin typeface="Arial"/>
                  <a:ea typeface="Arial"/>
                </a:rPr>
                <a:t>Unit</a:t>
              </a:r>
              <a:endParaRPr lang="en-US" sz="1800" b="0" strike="noStrike" spc="-1">
                <a:latin typeface="Arial"/>
              </a:endParaRPr>
            </a:p>
          </p:txBody>
        </p:sp>
      </p:grpSp>
      <p:grpSp>
        <p:nvGrpSpPr>
          <p:cNvPr id="14" name="Group 20">
            <a:extLst>
              <a:ext uri="{FF2B5EF4-FFF2-40B4-BE49-F238E27FC236}">
                <a16:creationId xmlns:a16="http://schemas.microsoft.com/office/drawing/2014/main" id="{F8EF022A-31ED-424F-83A9-985592E387C0}"/>
              </a:ext>
            </a:extLst>
          </p:cNvPr>
          <p:cNvGrpSpPr/>
          <p:nvPr/>
        </p:nvGrpSpPr>
        <p:grpSpPr>
          <a:xfrm>
            <a:off x="3048120" y="3679500"/>
            <a:ext cx="1371240" cy="609120"/>
            <a:chOff x="3048120" y="3987720"/>
            <a:chExt cx="1371240" cy="609120"/>
          </a:xfrm>
        </p:grpSpPr>
        <p:sp>
          <p:nvSpPr>
            <p:cNvPr id="15" name="CustomShape 21">
              <a:extLst>
                <a:ext uri="{FF2B5EF4-FFF2-40B4-BE49-F238E27FC236}">
                  <a16:creationId xmlns:a16="http://schemas.microsoft.com/office/drawing/2014/main" id="{85DC0DB3-5D6A-4C3A-BCE8-4F181139A9E4}"/>
                </a:ext>
              </a:extLst>
            </p:cNvPr>
            <p:cNvSpPr/>
            <p:nvPr/>
          </p:nvSpPr>
          <p:spPr>
            <a:xfrm>
              <a:off x="3048120" y="3987720"/>
              <a:ext cx="1371240" cy="609120"/>
            </a:xfrm>
            <a:custGeom>
              <a:avLst/>
              <a:gdLst/>
              <a:ahLst/>
              <a:cxnLst/>
              <a:rect l="l" t="t" r="r" b="b"/>
              <a:pathLst>
                <a:path w="21600" h="21600">
                  <a:moveTo>
                    <a:pt x="0" y="0"/>
                  </a:moveTo>
                  <a:lnTo>
                    <a:pt x="7200" y="0"/>
                  </a:lnTo>
                  <a:lnTo>
                    <a:pt x="10800" y="5400"/>
                  </a:lnTo>
                  <a:lnTo>
                    <a:pt x="14400" y="0"/>
                  </a:lnTo>
                  <a:lnTo>
                    <a:pt x="21600" y="0"/>
                  </a:lnTo>
                  <a:lnTo>
                    <a:pt x="14400" y="21600"/>
                  </a:lnTo>
                  <a:lnTo>
                    <a:pt x="7200" y="21600"/>
                  </a:lnTo>
                  <a:lnTo>
                    <a:pt x="0" y="0"/>
                  </a:lnTo>
                  <a:close/>
                </a:path>
              </a:pathLst>
            </a:custGeom>
            <a:solidFill>
              <a:srgbClr val="FFFFFF"/>
            </a:solidFill>
            <a:ln w="2232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6" name="CustomShape 22">
              <a:extLst>
                <a:ext uri="{FF2B5EF4-FFF2-40B4-BE49-F238E27FC236}">
                  <a16:creationId xmlns:a16="http://schemas.microsoft.com/office/drawing/2014/main" id="{6ECAF161-E395-41D3-A5DF-648BF6E70729}"/>
                </a:ext>
              </a:extLst>
            </p:cNvPr>
            <p:cNvSpPr/>
            <p:nvPr/>
          </p:nvSpPr>
          <p:spPr>
            <a:xfrm>
              <a:off x="3422520" y="4140360"/>
              <a:ext cx="677880" cy="40608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000" b="0" strike="noStrike" spc="-1">
                  <a:solidFill>
                    <a:srgbClr val="000000"/>
                  </a:solidFill>
                  <a:latin typeface="Arial"/>
                  <a:ea typeface="Arial"/>
                </a:rPr>
                <a:t>ALU</a:t>
              </a:r>
              <a:endParaRPr lang="en-US" sz="2000" b="0" strike="noStrike" spc="-1">
                <a:latin typeface="Arial"/>
              </a:endParaRPr>
            </a:p>
          </p:txBody>
        </p:sp>
      </p:grpSp>
      <p:sp>
        <p:nvSpPr>
          <p:cNvPr id="17" name="CustomShape 23">
            <a:extLst>
              <a:ext uri="{FF2B5EF4-FFF2-40B4-BE49-F238E27FC236}">
                <a16:creationId xmlns:a16="http://schemas.microsoft.com/office/drawing/2014/main" id="{3BE1D28E-0DC2-4232-A835-AD375DD2D934}"/>
              </a:ext>
            </a:extLst>
          </p:cNvPr>
          <p:cNvSpPr/>
          <p:nvPr/>
        </p:nvSpPr>
        <p:spPr>
          <a:xfrm>
            <a:off x="4191120" y="390810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18" name="CustomShape 24">
            <a:extLst>
              <a:ext uri="{FF2B5EF4-FFF2-40B4-BE49-F238E27FC236}">
                <a16:creationId xmlns:a16="http://schemas.microsoft.com/office/drawing/2014/main" id="{AD975538-8A77-43DE-ADD2-0A79E9BD748C}"/>
              </a:ext>
            </a:extLst>
          </p:cNvPr>
          <p:cNvSpPr/>
          <p:nvPr/>
        </p:nvSpPr>
        <p:spPr>
          <a:xfrm>
            <a:off x="3048120" y="2003340"/>
            <a:ext cx="2819160" cy="12189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9" name="CustomShape 25">
            <a:extLst>
              <a:ext uri="{FF2B5EF4-FFF2-40B4-BE49-F238E27FC236}">
                <a16:creationId xmlns:a16="http://schemas.microsoft.com/office/drawing/2014/main" id="{1DD88423-0C70-40F9-9BA7-CE506A6316C5}"/>
              </a:ext>
            </a:extLst>
          </p:cNvPr>
          <p:cNvSpPr/>
          <p:nvPr/>
        </p:nvSpPr>
        <p:spPr>
          <a:xfrm rot="16200000">
            <a:off x="3962160" y="333678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20" name="CustomShape 26">
            <a:extLst>
              <a:ext uri="{FF2B5EF4-FFF2-40B4-BE49-F238E27FC236}">
                <a16:creationId xmlns:a16="http://schemas.microsoft.com/office/drawing/2014/main" id="{1E5A8270-EB24-43EE-A0D4-2DC8D2A0F269}"/>
              </a:ext>
            </a:extLst>
          </p:cNvPr>
          <p:cNvSpPr/>
          <p:nvPr/>
        </p:nvSpPr>
        <p:spPr>
          <a:xfrm rot="16200000">
            <a:off x="3093840" y="333678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nvGrpSpPr>
          <p:cNvPr id="21" name="Group 27">
            <a:extLst>
              <a:ext uri="{FF2B5EF4-FFF2-40B4-BE49-F238E27FC236}">
                <a16:creationId xmlns:a16="http://schemas.microsoft.com/office/drawing/2014/main" id="{BE75FF6B-C684-4A82-BAEA-87F288246B0F}"/>
              </a:ext>
            </a:extLst>
          </p:cNvPr>
          <p:cNvGrpSpPr/>
          <p:nvPr/>
        </p:nvGrpSpPr>
        <p:grpSpPr>
          <a:xfrm>
            <a:off x="3112200" y="2140860"/>
            <a:ext cx="1319400" cy="258120"/>
            <a:chOff x="3112200" y="2449080"/>
            <a:chExt cx="1319400" cy="258120"/>
          </a:xfrm>
        </p:grpSpPr>
        <p:sp>
          <p:nvSpPr>
            <p:cNvPr id="22" name="CustomShape 28">
              <a:extLst>
                <a:ext uri="{FF2B5EF4-FFF2-40B4-BE49-F238E27FC236}">
                  <a16:creationId xmlns:a16="http://schemas.microsoft.com/office/drawing/2014/main" id="{E09BBCDA-3DC5-4C2E-923E-A386D645D1FA}"/>
                </a:ext>
              </a:extLst>
            </p:cNvPr>
            <p:cNvSpPr/>
            <p:nvPr/>
          </p:nvSpPr>
          <p:spPr>
            <a:xfrm>
              <a:off x="31240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3" name="CustomShape 29">
              <a:extLst>
                <a:ext uri="{FF2B5EF4-FFF2-40B4-BE49-F238E27FC236}">
                  <a16:creationId xmlns:a16="http://schemas.microsoft.com/office/drawing/2014/main" id="{15B77638-94F9-4164-98B3-EC062EB0EF35}"/>
                </a:ext>
              </a:extLst>
            </p:cNvPr>
            <p:cNvSpPr/>
            <p:nvPr/>
          </p:nvSpPr>
          <p:spPr>
            <a:xfrm>
              <a:off x="3112200" y="2449080"/>
              <a:ext cx="131940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Program counter</a:t>
              </a:r>
              <a:endParaRPr lang="en-US" sz="1200" b="0" strike="noStrike" spc="-1">
                <a:latin typeface="Arial"/>
              </a:endParaRPr>
            </a:p>
          </p:txBody>
        </p:sp>
      </p:grpSp>
      <p:grpSp>
        <p:nvGrpSpPr>
          <p:cNvPr id="24" name="Group 30">
            <a:extLst>
              <a:ext uri="{FF2B5EF4-FFF2-40B4-BE49-F238E27FC236}">
                <a16:creationId xmlns:a16="http://schemas.microsoft.com/office/drawing/2014/main" id="{AC0D0346-E15A-4E77-B6DC-CE5237CF5A82}"/>
              </a:ext>
            </a:extLst>
          </p:cNvPr>
          <p:cNvGrpSpPr/>
          <p:nvPr/>
        </p:nvGrpSpPr>
        <p:grpSpPr>
          <a:xfrm>
            <a:off x="4495680" y="2140860"/>
            <a:ext cx="1294920" cy="258120"/>
            <a:chOff x="4495680" y="2449080"/>
            <a:chExt cx="1294920" cy="258120"/>
          </a:xfrm>
        </p:grpSpPr>
        <p:sp>
          <p:nvSpPr>
            <p:cNvPr id="25" name="CustomShape 31">
              <a:extLst>
                <a:ext uri="{FF2B5EF4-FFF2-40B4-BE49-F238E27FC236}">
                  <a16:creationId xmlns:a16="http://schemas.microsoft.com/office/drawing/2014/main" id="{AD87C54C-64C9-4482-8FE5-F2B9A53B1240}"/>
                </a:ext>
              </a:extLst>
            </p:cNvPr>
            <p:cNvSpPr/>
            <p:nvPr/>
          </p:nvSpPr>
          <p:spPr>
            <a:xfrm>
              <a:off x="44956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6" name="CustomShape 32">
              <a:extLst>
                <a:ext uri="{FF2B5EF4-FFF2-40B4-BE49-F238E27FC236}">
                  <a16:creationId xmlns:a16="http://schemas.microsoft.com/office/drawing/2014/main" id="{F83AE67A-3CF8-4020-851D-A3EFC6A1FCFB}"/>
                </a:ext>
              </a:extLst>
            </p:cNvPr>
            <p:cNvSpPr/>
            <p:nvPr/>
          </p:nvSpPr>
          <p:spPr>
            <a:xfrm>
              <a:off x="4798440" y="244908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27" name="Group 33">
            <a:extLst>
              <a:ext uri="{FF2B5EF4-FFF2-40B4-BE49-F238E27FC236}">
                <a16:creationId xmlns:a16="http://schemas.microsoft.com/office/drawing/2014/main" id="{90F89E7C-983F-43EC-BFDF-9BE01CD7ABCC}"/>
              </a:ext>
            </a:extLst>
          </p:cNvPr>
          <p:cNvGrpSpPr/>
          <p:nvPr/>
        </p:nvGrpSpPr>
        <p:grpSpPr>
          <a:xfrm>
            <a:off x="4495680" y="2445420"/>
            <a:ext cx="1294920" cy="258120"/>
            <a:chOff x="4495680" y="2753640"/>
            <a:chExt cx="1294920" cy="258120"/>
          </a:xfrm>
        </p:grpSpPr>
        <p:sp>
          <p:nvSpPr>
            <p:cNvPr id="28" name="CustomShape 34">
              <a:extLst>
                <a:ext uri="{FF2B5EF4-FFF2-40B4-BE49-F238E27FC236}">
                  <a16:creationId xmlns:a16="http://schemas.microsoft.com/office/drawing/2014/main" id="{C94BBECC-60DB-469B-BBCB-DBD5AED1E7C5}"/>
                </a:ext>
              </a:extLst>
            </p:cNvPr>
            <p:cNvSpPr/>
            <p:nvPr/>
          </p:nvSpPr>
          <p:spPr>
            <a:xfrm>
              <a:off x="4495680" y="276876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9" name="CustomShape 35">
              <a:extLst>
                <a:ext uri="{FF2B5EF4-FFF2-40B4-BE49-F238E27FC236}">
                  <a16:creationId xmlns:a16="http://schemas.microsoft.com/office/drawing/2014/main" id="{881A62CE-C5B7-4FDE-948D-9DEFE11B56B2}"/>
                </a:ext>
              </a:extLst>
            </p:cNvPr>
            <p:cNvSpPr/>
            <p:nvPr/>
          </p:nvSpPr>
          <p:spPr>
            <a:xfrm>
              <a:off x="4798440" y="275364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30" name="Group 36">
            <a:extLst>
              <a:ext uri="{FF2B5EF4-FFF2-40B4-BE49-F238E27FC236}">
                <a16:creationId xmlns:a16="http://schemas.microsoft.com/office/drawing/2014/main" id="{AE42E04B-E9A7-4BE7-B444-03B60C98B9C8}"/>
              </a:ext>
            </a:extLst>
          </p:cNvPr>
          <p:cNvGrpSpPr/>
          <p:nvPr/>
        </p:nvGrpSpPr>
        <p:grpSpPr>
          <a:xfrm>
            <a:off x="4495680" y="2750340"/>
            <a:ext cx="1294920" cy="258120"/>
            <a:chOff x="4495680" y="3058560"/>
            <a:chExt cx="1294920" cy="258120"/>
          </a:xfrm>
        </p:grpSpPr>
        <p:sp>
          <p:nvSpPr>
            <p:cNvPr id="31" name="CustomShape 37">
              <a:extLst>
                <a:ext uri="{FF2B5EF4-FFF2-40B4-BE49-F238E27FC236}">
                  <a16:creationId xmlns:a16="http://schemas.microsoft.com/office/drawing/2014/main" id="{DCB7BF38-FD95-4F06-BADD-1FD2932BEA69}"/>
                </a:ext>
              </a:extLst>
            </p:cNvPr>
            <p:cNvSpPr/>
            <p:nvPr/>
          </p:nvSpPr>
          <p:spPr>
            <a:xfrm>
              <a:off x="4495680" y="307332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2" name="CustomShape 38">
              <a:extLst>
                <a:ext uri="{FF2B5EF4-FFF2-40B4-BE49-F238E27FC236}">
                  <a16:creationId xmlns:a16="http://schemas.microsoft.com/office/drawing/2014/main" id="{E6388A19-9B7E-49CE-914D-613D32B8FE1F}"/>
                </a:ext>
              </a:extLst>
            </p:cNvPr>
            <p:cNvSpPr/>
            <p:nvPr/>
          </p:nvSpPr>
          <p:spPr>
            <a:xfrm>
              <a:off x="4798440" y="305856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sp>
        <p:nvSpPr>
          <p:cNvPr id="33" name="CustomShape 39">
            <a:extLst>
              <a:ext uri="{FF2B5EF4-FFF2-40B4-BE49-F238E27FC236}">
                <a16:creationId xmlns:a16="http://schemas.microsoft.com/office/drawing/2014/main" id="{9769480D-FF6D-4DBD-AF17-B825D0BAA4C9}"/>
              </a:ext>
            </a:extLst>
          </p:cNvPr>
          <p:cNvSpPr/>
          <p:nvPr/>
        </p:nvSpPr>
        <p:spPr>
          <a:xfrm>
            <a:off x="1410269" y="2394660"/>
            <a:ext cx="5700216" cy="3926160"/>
          </a:xfrm>
          <a:custGeom>
            <a:avLst/>
            <a:gdLst/>
            <a:ahLst/>
            <a:cxnLst/>
            <a:rect l="l" t="t" r="r" b="b"/>
            <a:pathLst>
              <a:path w="21600" h="21600">
                <a:moveTo>
                  <a:pt x="9326" y="0"/>
                </a:moveTo>
                <a:lnTo>
                  <a:pt x="9144" y="10841"/>
                </a:lnTo>
                <a:lnTo>
                  <a:pt x="647" y="10841"/>
                </a:lnTo>
                <a:cubicBezTo>
                  <a:pt x="290" y="10841"/>
                  <a:pt x="0" y="11467"/>
                  <a:pt x="0" y="12239"/>
                </a:cubicBezTo>
                <a:lnTo>
                  <a:pt x="0" y="20203"/>
                </a:lnTo>
                <a:cubicBezTo>
                  <a:pt x="0" y="20974"/>
                  <a:pt x="290" y="21600"/>
                  <a:pt x="647" y="21600"/>
                </a:cubicBezTo>
                <a:lnTo>
                  <a:pt x="20953" y="21600"/>
                </a:lnTo>
                <a:cubicBezTo>
                  <a:pt x="21310" y="21600"/>
                  <a:pt x="21600" y="20974"/>
                  <a:pt x="21600" y="20203"/>
                </a:cubicBezTo>
                <a:lnTo>
                  <a:pt x="21600" y="12239"/>
                </a:lnTo>
                <a:cubicBezTo>
                  <a:pt x="21600" y="11467"/>
                  <a:pt x="21310" y="10841"/>
                  <a:pt x="20953" y="10841"/>
                </a:cubicBezTo>
                <a:lnTo>
                  <a:pt x="9508" y="10841"/>
                </a:lnTo>
                <a:lnTo>
                  <a:pt x="9326" y="0"/>
                </a:lnTo>
                <a:close/>
              </a:path>
            </a:pathLst>
          </a:custGeom>
          <a:solidFill>
            <a:srgbClr val="FFFFFF"/>
          </a:solidFill>
          <a:ln w="50760">
            <a:solidFill>
              <a:srgbClr val="FF2600"/>
            </a:solidFill>
            <a:round/>
          </a:ln>
        </p:spPr>
        <p:style>
          <a:lnRef idx="0">
            <a:scrgbClr r="0" g="0" b="0"/>
          </a:lnRef>
          <a:fillRef idx="0">
            <a:scrgbClr r="0" g="0" b="0"/>
          </a:fillRef>
          <a:effectRef idx="0">
            <a:scrgbClr r="0" g="0" b="0"/>
          </a:effectRef>
          <a:fontRef idx="minor"/>
        </p:style>
        <p:txBody>
          <a:bodyPr lIns="50760" tIns="50760" rIns="50760" bIns="50760" anchor="ctr"/>
          <a:lstStyle/>
          <a:p>
            <a:pPr marL="40680">
              <a:lnSpc>
                <a:spcPct val="100000"/>
              </a:lnSpc>
            </a:pPr>
            <a:endParaRPr lang="en-US" sz="1800" b="0" strike="noStrike" spc="-1"/>
          </a:p>
          <a:p>
            <a:pPr marL="40680">
              <a:lnSpc>
                <a:spcPct val="100000"/>
              </a:lnSpc>
            </a:pPr>
            <a:endParaRPr lang="en-US" sz="1800" b="0" strike="noStrike" spc="-1"/>
          </a:p>
          <a:p>
            <a:pPr marL="40680">
              <a:lnSpc>
                <a:spcPct val="100000"/>
              </a:lnSpc>
            </a:pPr>
            <a:endParaRPr lang="en-US" sz="1800" b="0" strike="noStrike" spc="-1"/>
          </a:p>
          <a:p>
            <a:pPr marL="40680">
              <a:lnSpc>
                <a:spcPct val="100000"/>
              </a:lnSpc>
            </a:pPr>
            <a:endParaRPr lang="en-US" sz="1800" b="0" strike="noStrike" spc="-1"/>
          </a:p>
          <a:p>
            <a:pPr marL="40680">
              <a:lnSpc>
                <a:spcPct val="100000"/>
              </a:lnSpc>
            </a:pPr>
            <a:endParaRPr lang="en-US" sz="1800" b="0" strike="noStrike" spc="-1"/>
          </a:p>
          <a:p>
            <a:pPr marL="40680">
              <a:lnSpc>
                <a:spcPct val="100000"/>
              </a:lnSpc>
            </a:pPr>
            <a:endParaRPr lang="en-US" sz="1800" b="0" strike="noStrike" spc="-1"/>
          </a:p>
          <a:p>
            <a:pPr marL="40680">
              <a:lnSpc>
                <a:spcPct val="100000"/>
              </a:lnSpc>
            </a:pPr>
            <a:endParaRPr lang="en-US" sz="1800" b="0" strike="noStrike" spc="-1"/>
          </a:p>
          <a:p>
            <a:pPr marL="40680">
              <a:lnSpc>
                <a:spcPct val="100000"/>
              </a:lnSpc>
            </a:pPr>
            <a:r>
              <a:rPr lang="en-US" sz="1900" b="1" strike="noStrike" spc="-1">
                <a:solidFill>
                  <a:srgbClr val="000000"/>
                </a:solidFill>
                <a:ea typeface="Arial"/>
              </a:rPr>
              <a:t>Program Counter:</a:t>
            </a:r>
            <a:r>
              <a:rPr lang="en-US" sz="1900" b="0" strike="noStrike" spc="-1">
                <a:solidFill>
                  <a:srgbClr val="000000"/>
                </a:solidFill>
                <a:ea typeface="Arial"/>
              </a:rPr>
              <a:t> Points to the next instruction</a:t>
            </a:r>
            <a:endParaRPr lang="en-US" sz="1900" b="0" strike="noStrike" spc="-1"/>
          </a:p>
          <a:p>
            <a:pPr marL="40680" indent="343080">
              <a:lnSpc>
                <a:spcPct val="100000"/>
              </a:lnSpc>
            </a:pPr>
            <a:endParaRPr lang="en-US" sz="1900" b="0" strike="noStrike" spc="-1"/>
          </a:p>
          <a:p>
            <a:pPr marL="40680">
              <a:lnSpc>
                <a:spcPct val="100000"/>
              </a:lnSpc>
            </a:pPr>
            <a:r>
              <a:rPr lang="en-US" sz="1900" b="0" strike="noStrike" spc="-1">
                <a:solidFill>
                  <a:srgbClr val="000000"/>
                </a:solidFill>
                <a:ea typeface="Arial"/>
              </a:rPr>
              <a:t>Special register that contains the address in memory of the next instruction that should be executed </a:t>
            </a:r>
            <a:endParaRPr lang="en-US" sz="1900" b="0" strike="noStrike" spc="-1"/>
          </a:p>
          <a:p>
            <a:pPr marL="40680">
              <a:lnSpc>
                <a:spcPct val="100000"/>
              </a:lnSpc>
            </a:pPr>
            <a:r>
              <a:rPr lang="en-US" sz="1900" b="0" strike="noStrike" spc="-1">
                <a:solidFill>
                  <a:srgbClr val="000000"/>
                </a:solidFill>
                <a:ea typeface="Arial"/>
              </a:rPr>
              <a:t>(gets incremented after each instruction, or can be set to whatever value whenever there is a change of control flow)</a:t>
            </a:r>
            <a:endParaRPr lang="en-US" sz="1900" b="0" strike="noStrike" spc="-1"/>
          </a:p>
        </p:txBody>
      </p:sp>
      <p:sp>
        <p:nvSpPr>
          <p:cNvPr id="34" name="CustomShape 40">
            <a:extLst>
              <a:ext uri="{FF2B5EF4-FFF2-40B4-BE49-F238E27FC236}">
                <a16:creationId xmlns:a16="http://schemas.microsoft.com/office/drawing/2014/main" id="{12C2E8B9-8893-43CF-B579-918C661A47E8}"/>
              </a:ext>
            </a:extLst>
          </p:cNvPr>
          <p:cNvSpPr/>
          <p:nvPr/>
        </p:nvSpPr>
        <p:spPr>
          <a:xfrm>
            <a:off x="3118680" y="2536500"/>
            <a:ext cx="1294920" cy="228240"/>
          </a:xfrm>
          <a:prstGeom prst="roundRect">
            <a:avLst>
              <a:gd name="adj" fmla="val 16667"/>
            </a:avLst>
          </a:prstGeom>
          <a:no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5" name="CustomShape 41">
            <a:extLst>
              <a:ext uri="{FF2B5EF4-FFF2-40B4-BE49-F238E27FC236}">
                <a16:creationId xmlns:a16="http://schemas.microsoft.com/office/drawing/2014/main" id="{890FC348-05DD-4BA2-B8F4-43DE00FEFC93}"/>
              </a:ext>
            </a:extLst>
          </p:cNvPr>
          <p:cNvSpPr/>
          <p:nvPr/>
        </p:nvSpPr>
        <p:spPr>
          <a:xfrm>
            <a:off x="3060720" y="2511300"/>
            <a:ext cx="1409400" cy="25380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2560" algn="ctr">
              <a:lnSpc>
                <a:spcPct val="100000"/>
              </a:lnSpc>
            </a:pPr>
            <a:r>
              <a:rPr lang="en-US" sz="1200" b="0" strike="noStrike" spc="-1">
                <a:solidFill>
                  <a:srgbClr val="000000"/>
                </a:solidFill>
                <a:latin typeface="Arial"/>
                <a:ea typeface="Arial"/>
              </a:rPr>
              <a:t>current instruction</a:t>
            </a:r>
            <a:endParaRPr lang="en-US" sz="1200" b="0" strike="noStrike" spc="-1">
              <a:latin typeface="Arial"/>
            </a:endParaRPr>
          </a:p>
        </p:txBody>
      </p:sp>
      <p:sp>
        <p:nvSpPr>
          <p:cNvPr id="36" name="Rectangle 2">
            <a:extLst>
              <a:ext uri="{FF2B5EF4-FFF2-40B4-BE49-F238E27FC236}">
                <a16:creationId xmlns:a16="http://schemas.microsoft.com/office/drawing/2014/main" id="{DFC4EB63-83D3-418C-8123-AD74BE8BD3A8}"/>
              </a:ext>
            </a:extLst>
          </p:cNvPr>
          <p:cNvSpPr>
            <a:spLocks noGrp="1" noChangeArrowheads="1"/>
          </p:cNvSpPr>
          <p:nvPr>
            <p:ph type="title"/>
          </p:nvPr>
        </p:nvSpPr>
        <p:spPr>
          <a:xfrm>
            <a:off x="536811" y="293119"/>
            <a:ext cx="8311913" cy="576262"/>
          </a:xfrm>
        </p:spPr>
        <p:txBody>
          <a:bodyPr/>
          <a:lstStyle/>
          <a:p>
            <a:pPr eaLnBrk="1" hangingPunct="1"/>
            <a:r>
              <a:rPr lang="en-US" altLang="en-US" sz="2800" dirty="0"/>
              <a:t>What’s in the CPU?</a:t>
            </a:r>
          </a:p>
        </p:txBody>
      </p:sp>
      <p:sp>
        <p:nvSpPr>
          <p:cNvPr id="37" name="灯片编号占位符 3">
            <a:extLst>
              <a:ext uri="{FF2B5EF4-FFF2-40B4-BE49-F238E27FC236}">
                <a16:creationId xmlns:a16="http://schemas.microsoft.com/office/drawing/2014/main" id="{918AA0E6-F255-924F-BA6C-C77F0FCA760F}"/>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24</a:t>
            </a:fld>
            <a:endParaRPr lang="en-US" altLang="zh-CN" sz="1600" dirty="0"/>
          </a:p>
        </p:txBody>
      </p:sp>
    </p:spTree>
    <p:extLst>
      <p:ext uri="{BB962C8B-B14F-4D97-AF65-F5344CB8AC3E}">
        <p14:creationId xmlns:p14="http://schemas.microsoft.com/office/powerpoint/2010/main" val="255255736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2">
            <a:extLst>
              <a:ext uri="{FF2B5EF4-FFF2-40B4-BE49-F238E27FC236}">
                <a16:creationId xmlns:a16="http://schemas.microsoft.com/office/drawing/2014/main" id="{DD488215-CEC8-49C0-B90B-7D03A54B1C68}"/>
              </a:ext>
            </a:extLst>
          </p:cNvPr>
          <p:cNvGrpSpPr/>
          <p:nvPr/>
        </p:nvGrpSpPr>
        <p:grpSpPr>
          <a:xfrm>
            <a:off x="2971800" y="1812540"/>
            <a:ext cx="3047760" cy="2781000"/>
            <a:chOff x="2971800" y="2120760"/>
            <a:chExt cx="3047760" cy="2781000"/>
          </a:xfrm>
        </p:grpSpPr>
        <p:sp>
          <p:nvSpPr>
            <p:cNvPr id="7" name="CustomShape 13">
              <a:extLst>
                <a:ext uri="{FF2B5EF4-FFF2-40B4-BE49-F238E27FC236}">
                  <a16:creationId xmlns:a16="http://schemas.microsoft.com/office/drawing/2014/main" id="{53C64F6B-6AD2-42C0-93C7-E4D803929E1C}"/>
                </a:ext>
              </a:extLst>
            </p:cNvPr>
            <p:cNvSpPr/>
            <p:nvPr/>
          </p:nvSpPr>
          <p:spPr>
            <a:xfrm>
              <a:off x="2971800" y="2120760"/>
              <a:ext cx="3047760" cy="2781000"/>
            </a:xfrm>
            <a:custGeom>
              <a:avLst/>
              <a:gdLst/>
              <a:ahLst/>
              <a:cxnLst/>
              <a:rect l="l" t="t" r="r" b="b"/>
              <a:pathLst>
                <a:path w="21600" h="21600">
                  <a:moveTo>
                    <a:pt x="616" y="0"/>
                  </a:moveTo>
                  <a:lnTo>
                    <a:pt x="0" y="675"/>
                  </a:lnTo>
                  <a:lnTo>
                    <a:pt x="0" y="21600"/>
                  </a:lnTo>
                  <a:lnTo>
                    <a:pt x="20984"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8" name="CustomShape 14">
              <a:extLst>
                <a:ext uri="{FF2B5EF4-FFF2-40B4-BE49-F238E27FC236}">
                  <a16:creationId xmlns:a16="http://schemas.microsoft.com/office/drawing/2014/main" id="{1520D91F-5661-4F35-B75B-AF32B19AE5EF}"/>
                </a:ext>
              </a:extLst>
            </p:cNvPr>
            <p:cNvSpPr/>
            <p:nvPr/>
          </p:nvSpPr>
          <p:spPr>
            <a:xfrm>
              <a:off x="2971800" y="2120760"/>
              <a:ext cx="3047760" cy="86400"/>
            </a:xfrm>
            <a:custGeom>
              <a:avLst/>
              <a:gdLst/>
              <a:ahLst/>
              <a:cxnLst/>
              <a:rect l="l" t="t" r="r" b="b"/>
              <a:pathLst>
                <a:path w="21600" h="21600">
                  <a:moveTo>
                    <a:pt x="616" y="0"/>
                  </a:moveTo>
                  <a:lnTo>
                    <a:pt x="0" y="21600"/>
                  </a:lnTo>
                  <a:lnTo>
                    <a:pt x="20984"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9" name="CustomShape 15">
              <a:extLst>
                <a:ext uri="{FF2B5EF4-FFF2-40B4-BE49-F238E27FC236}">
                  <a16:creationId xmlns:a16="http://schemas.microsoft.com/office/drawing/2014/main" id="{5D6C4E0B-5BEC-4A29-B38D-487AC83B16CD}"/>
                </a:ext>
              </a:extLst>
            </p:cNvPr>
            <p:cNvSpPr/>
            <p:nvPr/>
          </p:nvSpPr>
          <p:spPr>
            <a:xfrm>
              <a:off x="5932800" y="2120760"/>
              <a:ext cx="86400" cy="278100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0" name="CustomShape 16">
              <a:extLst>
                <a:ext uri="{FF2B5EF4-FFF2-40B4-BE49-F238E27FC236}">
                  <a16:creationId xmlns:a16="http://schemas.microsoft.com/office/drawing/2014/main" id="{69DED68A-958A-4D0D-98EE-F063915ED85A}"/>
                </a:ext>
              </a:extLst>
            </p:cNvPr>
            <p:cNvSpPr/>
            <p:nvPr/>
          </p:nvSpPr>
          <p:spPr>
            <a:xfrm>
              <a:off x="2971800" y="2120760"/>
              <a:ext cx="3047760" cy="2781000"/>
            </a:xfrm>
            <a:custGeom>
              <a:avLst/>
              <a:gdLst/>
              <a:ahLst/>
              <a:cxnLst/>
              <a:rect l="l" t="t" r="r" b="b"/>
              <a:pathLst>
                <a:path w="21600" h="21600">
                  <a:moveTo>
                    <a:pt x="0" y="675"/>
                  </a:moveTo>
                  <a:lnTo>
                    <a:pt x="20984" y="675"/>
                  </a:lnTo>
                  <a:lnTo>
                    <a:pt x="21600" y="0"/>
                  </a:lnTo>
                  <a:moveTo>
                    <a:pt x="20984" y="675"/>
                  </a:moveTo>
                  <a:lnTo>
                    <a:pt x="20984"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grpSp>
      <p:grpSp>
        <p:nvGrpSpPr>
          <p:cNvPr id="11" name="Group 17">
            <a:extLst>
              <a:ext uri="{FF2B5EF4-FFF2-40B4-BE49-F238E27FC236}">
                <a16:creationId xmlns:a16="http://schemas.microsoft.com/office/drawing/2014/main" id="{C02C87F8-26A5-4065-89B3-7EBE46EE4D10}"/>
              </a:ext>
            </a:extLst>
          </p:cNvPr>
          <p:cNvGrpSpPr/>
          <p:nvPr/>
        </p:nvGrpSpPr>
        <p:grpSpPr>
          <a:xfrm>
            <a:off x="4648320" y="3710100"/>
            <a:ext cx="1066320" cy="624240"/>
            <a:chOff x="4648320" y="4018320"/>
            <a:chExt cx="1066320" cy="624240"/>
          </a:xfrm>
        </p:grpSpPr>
        <p:sp>
          <p:nvSpPr>
            <p:cNvPr id="12" name="CustomShape 18">
              <a:extLst>
                <a:ext uri="{FF2B5EF4-FFF2-40B4-BE49-F238E27FC236}">
                  <a16:creationId xmlns:a16="http://schemas.microsoft.com/office/drawing/2014/main" id="{844FD51F-74F7-41FD-ACAC-A69012B21002}"/>
                </a:ext>
              </a:extLst>
            </p:cNvPr>
            <p:cNvSpPr/>
            <p:nvPr/>
          </p:nvSpPr>
          <p:spPr>
            <a:xfrm>
              <a:off x="4648320" y="4064040"/>
              <a:ext cx="1066320" cy="5331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3" name="CustomShape 19">
              <a:extLst>
                <a:ext uri="{FF2B5EF4-FFF2-40B4-BE49-F238E27FC236}">
                  <a16:creationId xmlns:a16="http://schemas.microsoft.com/office/drawing/2014/main" id="{A3A9FCAC-AF2D-4412-BC87-D20E7ADB717B}"/>
                </a:ext>
              </a:extLst>
            </p:cNvPr>
            <p:cNvSpPr/>
            <p:nvPr/>
          </p:nvSpPr>
          <p:spPr>
            <a:xfrm>
              <a:off x="4723920" y="4018320"/>
              <a:ext cx="914040" cy="62424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1120" algn="ctr">
                <a:lnSpc>
                  <a:spcPct val="100000"/>
                </a:lnSpc>
              </a:pPr>
              <a:r>
                <a:rPr lang="en-US" sz="1800" b="0" strike="noStrike" spc="-1">
                  <a:solidFill>
                    <a:srgbClr val="000000"/>
                  </a:solidFill>
                  <a:latin typeface="Arial"/>
                  <a:ea typeface="Arial"/>
                </a:rPr>
                <a:t>Control</a:t>
              </a:r>
              <a:endParaRPr lang="en-US" sz="1800" b="0" strike="noStrike" spc="-1">
                <a:latin typeface="Arial"/>
              </a:endParaRPr>
            </a:p>
            <a:p>
              <a:pPr marL="51120" algn="ctr">
                <a:lnSpc>
                  <a:spcPct val="100000"/>
                </a:lnSpc>
              </a:pPr>
              <a:r>
                <a:rPr lang="en-US" sz="1800" b="0" strike="noStrike" spc="-1">
                  <a:solidFill>
                    <a:srgbClr val="000000"/>
                  </a:solidFill>
                  <a:latin typeface="Arial"/>
                  <a:ea typeface="Arial"/>
                </a:rPr>
                <a:t>Unit</a:t>
              </a:r>
              <a:endParaRPr lang="en-US" sz="1800" b="0" strike="noStrike" spc="-1">
                <a:latin typeface="Arial"/>
              </a:endParaRPr>
            </a:p>
          </p:txBody>
        </p:sp>
      </p:grpSp>
      <p:grpSp>
        <p:nvGrpSpPr>
          <p:cNvPr id="14" name="Group 20">
            <a:extLst>
              <a:ext uri="{FF2B5EF4-FFF2-40B4-BE49-F238E27FC236}">
                <a16:creationId xmlns:a16="http://schemas.microsoft.com/office/drawing/2014/main" id="{FB473D07-3982-47E3-BE16-E5356F4283D3}"/>
              </a:ext>
            </a:extLst>
          </p:cNvPr>
          <p:cNvGrpSpPr/>
          <p:nvPr/>
        </p:nvGrpSpPr>
        <p:grpSpPr>
          <a:xfrm>
            <a:off x="3048120" y="3679500"/>
            <a:ext cx="1371240" cy="609120"/>
            <a:chOff x="3048120" y="3987720"/>
            <a:chExt cx="1371240" cy="609120"/>
          </a:xfrm>
        </p:grpSpPr>
        <p:sp>
          <p:nvSpPr>
            <p:cNvPr id="15" name="CustomShape 21">
              <a:extLst>
                <a:ext uri="{FF2B5EF4-FFF2-40B4-BE49-F238E27FC236}">
                  <a16:creationId xmlns:a16="http://schemas.microsoft.com/office/drawing/2014/main" id="{AB8A01E3-B036-420D-9BE6-F4FA8CAA8750}"/>
                </a:ext>
              </a:extLst>
            </p:cNvPr>
            <p:cNvSpPr/>
            <p:nvPr/>
          </p:nvSpPr>
          <p:spPr>
            <a:xfrm>
              <a:off x="3048120" y="3987720"/>
              <a:ext cx="1371240" cy="609120"/>
            </a:xfrm>
            <a:custGeom>
              <a:avLst/>
              <a:gdLst/>
              <a:ahLst/>
              <a:cxnLst/>
              <a:rect l="l" t="t" r="r" b="b"/>
              <a:pathLst>
                <a:path w="21600" h="21600">
                  <a:moveTo>
                    <a:pt x="0" y="0"/>
                  </a:moveTo>
                  <a:lnTo>
                    <a:pt x="7200" y="0"/>
                  </a:lnTo>
                  <a:lnTo>
                    <a:pt x="10800" y="5400"/>
                  </a:lnTo>
                  <a:lnTo>
                    <a:pt x="14400" y="0"/>
                  </a:lnTo>
                  <a:lnTo>
                    <a:pt x="21600" y="0"/>
                  </a:lnTo>
                  <a:lnTo>
                    <a:pt x="14400" y="21600"/>
                  </a:lnTo>
                  <a:lnTo>
                    <a:pt x="7200" y="21600"/>
                  </a:lnTo>
                  <a:lnTo>
                    <a:pt x="0" y="0"/>
                  </a:lnTo>
                  <a:close/>
                </a:path>
              </a:pathLst>
            </a:custGeom>
            <a:solidFill>
              <a:srgbClr val="FFFFFF"/>
            </a:solidFill>
            <a:ln w="2232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6" name="CustomShape 22">
              <a:extLst>
                <a:ext uri="{FF2B5EF4-FFF2-40B4-BE49-F238E27FC236}">
                  <a16:creationId xmlns:a16="http://schemas.microsoft.com/office/drawing/2014/main" id="{927FCC9B-48F9-4BDA-9A70-65BB4D95BAFF}"/>
                </a:ext>
              </a:extLst>
            </p:cNvPr>
            <p:cNvSpPr/>
            <p:nvPr/>
          </p:nvSpPr>
          <p:spPr>
            <a:xfrm>
              <a:off x="3422520" y="4140360"/>
              <a:ext cx="677880" cy="40608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000" b="0" strike="noStrike" spc="-1">
                  <a:solidFill>
                    <a:srgbClr val="000000"/>
                  </a:solidFill>
                  <a:latin typeface="Arial"/>
                  <a:ea typeface="Arial"/>
                </a:rPr>
                <a:t>ALU</a:t>
              </a:r>
              <a:endParaRPr lang="en-US" sz="2000" b="0" strike="noStrike" spc="-1">
                <a:latin typeface="Arial"/>
              </a:endParaRPr>
            </a:p>
          </p:txBody>
        </p:sp>
      </p:grpSp>
      <p:sp>
        <p:nvSpPr>
          <p:cNvPr id="17" name="CustomShape 23">
            <a:extLst>
              <a:ext uri="{FF2B5EF4-FFF2-40B4-BE49-F238E27FC236}">
                <a16:creationId xmlns:a16="http://schemas.microsoft.com/office/drawing/2014/main" id="{F9F68D19-9E06-4821-88D7-AC65491625C1}"/>
              </a:ext>
            </a:extLst>
          </p:cNvPr>
          <p:cNvSpPr/>
          <p:nvPr/>
        </p:nvSpPr>
        <p:spPr>
          <a:xfrm>
            <a:off x="4191120" y="390810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18" name="CustomShape 24">
            <a:extLst>
              <a:ext uri="{FF2B5EF4-FFF2-40B4-BE49-F238E27FC236}">
                <a16:creationId xmlns:a16="http://schemas.microsoft.com/office/drawing/2014/main" id="{07090A67-8613-4314-BFC0-ED7F248EE2E9}"/>
              </a:ext>
            </a:extLst>
          </p:cNvPr>
          <p:cNvSpPr/>
          <p:nvPr/>
        </p:nvSpPr>
        <p:spPr>
          <a:xfrm>
            <a:off x="3048120" y="2003340"/>
            <a:ext cx="2819160" cy="12189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9" name="CustomShape 25">
            <a:extLst>
              <a:ext uri="{FF2B5EF4-FFF2-40B4-BE49-F238E27FC236}">
                <a16:creationId xmlns:a16="http://schemas.microsoft.com/office/drawing/2014/main" id="{2101766A-A65E-4BBA-807F-4CB23DB0EA3B}"/>
              </a:ext>
            </a:extLst>
          </p:cNvPr>
          <p:cNvSpPr/>
          <p:nvPr/>
        </p:nvSpPr>
        <p:spPr>
          <a:xfrm rot="16200000">
            <a:off x="3962160" y="333678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20" name="CustomShape 26">
            <a:extLst>
              <a:ext uri="{FF2B5EF4-FFF2-40B4-BE49-F238E27FC236}">
                <a16:creationId xmlns:a16="http://schemas.microsoft.com/office/drawing/2014/main" id="{7266B6D6-5E21-4472-909E-69E337E35052}"/>
              </a:ext>
            </a:extLst>
          </p:cNvPr>
          <p:cNvSpPr/>
          <p:nvPr/>
        </p:nvSpPr>
        <p:spPr>
          <a:xfrm rot="16200000">
            <a:off x="3093840" y="333678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nvGrpSpPr>
          <p:cNvPr id="21" name="Group 27">
            <a:extLst>
              <a:ext uri="{FF2B5EF4-FFF2-40B4-BE49-F238E27FC236}">
                <a16:creationId xmlns:a16="http://schemas.microsoft.com/office/drawing/2014/main" id="{5406E1E9-846F-4885-909A-766134656B77}"/>
              </a:ext>
            </a:extLst>
          </p:cNvPr>
          <p:cNvGrpSpPr/>
          <p:nvPr/>
        </p:nvGrpSpPr>
        <p:grpSpPr>
          <a:xfrm>
            <a:off x="3112200" y="2140860"/>
            <a:ext cx="1319400" cy="258120"/>
            <a:chOff x="3112200" y="2449080"/>
            <a:chExt cx="1319400" cy="258120"/>
          </a:xfrm>
        </p:grpSpPr>
        <p:sp>
          <p:nvSpPr>
            <p:cNvPr id="22" name="CustomShape 28">
              <a:extLst>
                <a:ext uri="{FF2B5EF4-FFF2-40B4-BE49-F238E27FC236}">
                  <a16:creationId xmlns:a16="http://schemas.microsoft.com/office/drawing/2014/main" id="{7DC7A85A-37A8-4822-A384-89509B34DD2B}"/>
                </a:ext>
              </a:extLst>
            </p:cNvPr>
            <p:cNvSpPr/>
            <p:nvPr/>
          </p:nvSpPr>
          <p:spPr>
            <a:xfrm>
              <a:off x="31240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3" name="CustomShape 29">
              <a:extLst>
                <a:ext uri="{FF2B5EF4-FFF2-40B4-BE49-F238E27FC236}">
                  <a16:creationId xmlns:a16="http://schemas.microsoft.com/office/drawing/2014/main" id="{DEBCDAF4-4DF6-4300-8060-E3E96F508630}"/>
                </a:ext>
              </a:extLst>
            </p:cNvPr>
            <p:cNvSpPr/>
            <p:nvPr/>
          </p:nvSpPr>
          <p:spPr>
            <a:xfrm>
              <a:off x="3112200" y="2449080"/>
              <a:ext cx="131940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Program counter</a:t>
              </a:r>
              <a:endParaRPr lang="en-US" sz="1200" b="0" strike="noStrike" spc="-1">
                <a:latin typeface="Arial"/>
              </a:endParaRPr>
            </a:p>
          </p:txBody>
        </p:sp>
      </p:grpSp>
      <p:grpSp>
        <p:nvGrpSpPr>
          <p:cNvPr id="24" name="Group 30">
            <a:extLst>
              <a:ext uri="{FF2B5EF4-FFF2-40B4-BE49-F238E27FC236}">
                <a16:creationId xmlns:a16="http://schemas.microsoft.com/office/drawing/2014/main" id="{9B3B96F0-0AA8-4876-AFFE-C4B0EA97567F}"/>
              </a:ext>
            </a:extLst>
          </p:cNvPr>
          <p:cNvGrpSpPr/>
          <p:nvPr/>
        </p:nvGrpSpPr>
        <p:grpSpPr>
          <a:xfrm>
            <a:off x="4495680" y="2140860"/>
            <a:ext cx="1294920" cy="258120"/>
            <a:chOff x="4495680" y="2449080"/>
            <a:chExt cx="1294920" cy="258120"/>
          </a:xfrm>
        </p:grpSpPr>
        <p:sp>
          <p:nvSpPr>
            <p:cNvPr id="25" name="CustomShape 31">
              <a:extLst>
                <a:ext uri="{FF2B5EF4-FFF2-40B4-BE49-F238E27FC236}">
                  <a16:creationId xmlns:a16="http://schemas.microsoft.com/office/drawing/2014/main" id="{296F3BE8-5BBF-4E8F-86FF-588ADE018435}"/>
                </a:ext>
              </a:extLst>
            </p:cNvPr>
            <p:cNvSpPr/>
            <p:nvPr/>
          </p:nvSpPr>
          <p:spPr>
            <a:xfrm>
              <a:off x="44956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6" name="CustomShape 32">
              <a:extLst>
                <a:ext uri="{FF2B5EF4-FFF2-40B4-BE49-F238E27FC236}">
                  <a16:creationId xmlns:a16="http://schemas.microsoft.com/office/drawing/2014/main" id="{A8B5137A-F3CE-4FE6-8C8E-4F8BDCFB4678}"/>
                </a:ext>
              </a:extLst>
            </p:cNvPr>
            <p:cNvSpPr/>
            <p:nvPr/>
          </p:nvSpPr>
          <p:spPr>
            <a:xfrm>
              <a:off x="4798440" y="244908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27" name="Group 33">
            <a:extLst>
              <a:ext uri="{FF2B5EF4-FFF2-40B4-BE49-F238E27FC236}">
                <a16:creationId xmlns:a16="http://schemas.microsoft.com/office/drawing/2014/main" id="{596E6758-1B9E-4298-9B66-87113CFAF349}"/>
              </a:ext>
            </a:extLst>
          </p:cNvPr>
          <p:cNvGrpSpPr/>
          <p:nvPr/>
        </p:nvGrpSpPr>
        <p:grpSpPr>
          <a:xfrm>
            <a:off x="4495680" y="2445420"/>
            <a:ext cx="1294920" cy="258120"/>
            <a:chOff x="4495680" y="2753640"/>
            <a:chExt cx="1294920" cy="258120"/>
          </a:xfrm>
        </p:grpSpPr>
        <p:sp>
          <p:nvSpPr>
            <p:cNvPr id="28" name="CustomShape 34">
              <a:extLst>
                <a:ext uri="{FF2B5EF4-FFF2-40B4-BE49-F238E27FC236}">
                  <a16:creationId xmlns:a16="http://schemas.microsoft.com/office/drawing/2014/main" id="{FF3E978A-3EB1-4190-95A8-3CA24C44E49E}"/>
                </a:ext>
              </a:extLst>
            </p:cNvPr>
            <p:cNvSpPr/>
            <p:nvPr/>
          </p:nvSpPr>
          <p:spPr>
            <a:xfrm>
              <a:off x="4495680" y="276876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9" name="CustomShape 35">
              <a:extLst>
                <a:ext uri="{FF2B5EF4-FFF2-40B4-BE49-F238E27FC236}">
                  <a16:creationId xmlns:a16="http://schemas.microsoft.com/office/drawing/2014/main" id="{10F67AB8-FD4B-4E72-BAAF-D2A5B4BD40D3}"/>
                </a:ext>
              </a:extLst>
            </p:cNvPr>
            <p:cNvSpPr/>
            <p:nvPr/>
          </p:nvSpPr>
          <p:spPr>
            <a:xfrm>
              <a:off x="4798440" y="275364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30" name="Group 36">
            <a:extLst>
              <a:ext uri="{FF2B5EF4-FFF2-40B4-BE49-F238E27FC236}">
                <a16:creationId xmlns:a16="http://schemas.microsoft.com/office/drawing/2014/main" id="{FF483958-9133-41B3-921F-1B88B532F26B}"/>
              </a:ext>
            </a:extLst>
          </p:cNvPr>
          <p:cNvGrpSpPr/>
          <p:nvPr/>
        </p:nvGrpSpPr>
        <p:grpSpPr>
          <a:xfrm>
            <a:off x="4495680" y="2750340"/>
            <a:ext cx="1294920" cy="258120"/>
            <a:chOff x="4495680" y="3058560"/>
            <a:chExt cx="1294920" cy="258120"/>
          </a:xfrm>
        </p:grpSpPr>
        <p:sp>
          <p:nvSpPr>
            <p:cNvPr id="31" name="CustomShape 37">
              <a:extLst>
                <a:ext uri="{FF2B5EF4-FFF2-40B4-BE49-F238E27FC236}">
                  <a16:creationId xmlns:a16="http://schemas.microsoft.com/office/drawing/2014/main" id="{5874C7E9-8443-4B59-9FCC-64E51C59797B}"/>
                </a:ext>
              </a:extLst>
            </p:cNvPr>
            <p:cNvSpPr/>
            <p:nvPr/>
          </p:nvSpPr>
          <p:spPr>
            <a:xfrm>
              <a:off x="4495680" y="307332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2" name="CustomShape 38">
              <a:extLst>
                <a:ext uri="{FF2B5EF4-FFF2-40B4-BE49-F238E27FC236}">
                  <a16:creationId xmlns:a16="http://schemas.microsoft.com/office/drawing/2014/main" id="{B4F1BA10-4368-4EC0-B7B7-69F0F1B1AE9B}"/>
                </a:ext>
              </a:extLst>
            </p:cNvPr>
            <p:cNvSpPr/>
            <p:nvPr/>
          </p:nvSpPr>
          <p:spPr>
            <a:xfrm>
              <a:off x="4798440" y="305856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sp>
        <p:nvSpPr>
          <p:cNvPr id="33" name="CustomShape 39">
            <a:extLst>
              <a:ext uri="{FF2B5EF4-FFF2-40B4-BE49-F238E27FC236}">
                <a16:creationId xmlns:a16="http://schemas.microsoft.com/office/drawing/2014/main" id="{4184B904-CE75-465D-8882-8CBF7DE7A64B}"/>
              </a:ext>
            </a:extLst>
          </p:cNvPr>
          <p:cNvSpPr/>
          <p:nvPr/>
        </p:nvSpPr>
        <p:spPr>
          <a:xfrm>
            <a:off x="1023582" y="2770500"/>
            <a:ext cx="6469039" cy="3550320"/>
          </a:xfrm>
          <a:custGeom>
            <a:avLst/>
            <a:gdLst/>
            <a:ahLst/>
            <a:cxnLst/>
            <a:rect l="l" t="t" r="r" b="b"/>
            <a:pathLst>
              <a:path w="21600" h="21600">
                <a:moveTo>
                  <a:pt x="9351" y="0"/>
                </a:moveTo>
                <a:lnTo>
                  <a:pt x="9169" y="9703"/>
                </a:lnTo>
                <a:lnTo>
                  <a:pt x="647" y="9703"/>
                </a:lnTo>
                <a:cubicBezTo>
                  <a:pt x="290" y="9703"/>
                  <a:pt x="0" y="10395"/>
                  <a:pt x="0" y="11248"/>
                </a:cubicBezTo>
                <a:lnTo>
                  <a:pt x="0" y="20055"/>
                </a:lnTo>
                <a:cubicBezTo>
                  <a:pt x="0" y="20908"/>
                  <a:pt x="290" y="21600"/>
                  <a:pt x="647" y="21600"/>
                </a:cubicBezTo>
                <a:lnTo>
                  <a:pt x="20953" y="21600"/>
                </a:lnTo>
                <a:cubicBezTo>
                  <a:pt x="21310" y="21600"/>
                  <a:pt x="21600" y="20908"/>
                  <a:pt x="21600" y="20055"/>
                </a:cubicBezTo>
                <a:lnTo>
                  <a:pt x="21600" y="11248"/>
                </a:lnTo>
                <a:cubicBezTo>
                  <a:pt x="21600" y="10395"/>
                  <a:pt x="21310" y="9703"/>
                  <a:pt x="20953" y="9703"/>
                </a:cubicBezTo>
                <a:lnTo>
                  <a:pt x="9534" y="9703"/>
                </a:lnTo>
                <a:lnTo>
                  <a:pt x="9351" y="0"/>
                </a:lnTo>
                <a:close/>
              </a:path>
            </a:pathLst>
          </a:custGeom>
          <a:solidFill>
            <a:srgbClr val="FFFFFF"/>
          </a:solidFill>
          <a:ln w="50760">
            <a:solidFill>
              <a:srgbClr val="FF2600"/>
            </a:solidFill>
            <a:round/>
          </a:ln>
        </p:spPr>
        <p:style>
          <a:lnRef idx="0">
            <a:scrgbClr r="0" g="0" b="0"/>
          </a:lnRef>
          <a:fillRef idx="0">
            <a:scrgbClr r="0" g="0" b="0"/>
          </a:fillRef>
          <a:effectRef idx="0">
            <a:scrgbClr r="0" g="0" b="0"/>
          </a:effectRef>
          <a:fontRef idx="minor"/>
        </p:style>
        <p:txBody>
          <a:bodyPr lIns="50760" tIns="50760" rIns="50760" bIns="50760" anchor="ctr"/>
          <a:lstStyle/>
          <a:p>
            <a:pPr marL="40680">
              <a:lnSpc>
                <a:spcPct val="100000"/>
              </a:lnSpc>
            </a:pPr>
            <a:r>
              <a:rPr lang="en-US" sz="1900" b="1" strike="noStrike" spc="-1">
                <a:solidFill>
                  <a:srgbClr val="000000"/>
                </a:solidFill>
                <a:ea typeface="Arial"/>
              </a:rPr>
              <a:t>Current Instruction:</a:t>
            </a:r>
            <a:r>
              <a:rPr lang="en-US" sz="1900" b="0" strike="noStrike" spc="-1">
                <a:solidFill>
                  <a:srgbClr val="000000"/>
                </a:solidFill>
                <a:ea typeface="Arial"/>
              </a:rPr>
              <a:t> Holds the instruction that’s currently being executed</a:t>
            </a:r>
            <a:endParaRPr lang="en-US" sz="1900" b="0" strike="noStrike" spc="-1"/>
          </a:p>
        </p:txBody>
      </p:sp>
      <p:sp>
        <p:nvSpPr>
          <p:cNvPr id="34" name="CustomShape 40">
            <a:extLst>
              <a:ext uri="{FF2B5EF4-FFF2-40B4-BE49-F238E27FC236}">
                <a16:creationId xmlns:a16="http://schemas.microsoft.com/office/drawing/2014/main" id="{AD7A7A72-93D9-47BD-A2E8-2A7CDA5E9206}"/>
              </a:ext>
            </a:extLst>
          </p:cNvPr>
          <p:cNvSpPr/>
          <p:nvPr/>
        </p:nvSpPr>
        <p:spPr>
          <a:xfrm>
            <a:off x="3118680" y="2536500"/>
            <a:ext cx="1294920" cy="228240"/>
          </a:xfrm>
          <a:prstGeom prst="roundRect">
            <a:avLst>
              <a:gd name="adj" fmla="val 16667"/>
            </a:avLst>
          </a:prstGeom>
          <a:no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5" name="CustomShape 41">
            <a:extLst>
              <a:ext uri="{FF2B5EF4-FFF2-40B4-BE49-F238E27FC236}">
                <a16:creationId xmlns:a16="http://schemas.microsoft.com/office/drawing/2014/main" id="{B8D9BE33-3040-43DE-B6D8-EA3327E0F698}"/>
              </a:ext>
            </a:extLst>
          </p:cNvPr>
          <p:cNvSpPr/>
          <p:nvPr/>
        </p:nvSpPr>
        <p:spPr>
          <a:xfrm>
            <a:off x="3060720" y="2511300"/>
            <a:ext cx="1409400" cy="25380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2560" algn="ctr">
              <a:lnSpc>
                <a:spcPct val="100000"/>
              </a:lnSpc>
            </a:pPr>
            <a:r>
              <a:rPr lang="en-US" sz="1200" b="0" strike="noStrike" spc="-1">
                <a:solidFill>
                  <a:srgbClr val="000000"/>
                </a:solidFill>
                <a:latin typeface="Arial"/>
                <a:ea typeface="Arial"/>
              </a:rPr>
              <a:t>current instruction</a:t>
            </a:r>
            <a:endParaRPr lang="en-US" sz="1200" b="0" strike="noStrike" spc="-1">
              <a:latin typeface="Arial"/>
            </a:endParaRPr>
          </a:p>
        </p:txBody>
      </p:sp>
      <p:sp>
        <p:nvSpPr>
          <p:cNvPr id="36" name="Rectangle 2">
            <a:extLst>
              <a:ext uri="{FF2B5EF4-FFF2-40B4-BE49-F238E27FC236}">
                <a16:creationId xmlns:a16="http://schemas.microsoft.com/office/drawing/2014/main" id="{AAA8DB1D-40A2-473B-A9E8-E009A0EDA245}"/>
              </a:ext>
            </a:extLst>
          </p:cNvPr>
          <p:cNvSpPr>
            <a:spLocks noGrp="1" noChangeArrowheads="1"/>
          </p:cNvSpPr>
          <p:nvPr>
            <p:ph type="title"/>
          </p:nvPr>
        </p:nvSpPr>
        <p:spPr>
          <a:xfrm>
            <a:off x="536811" y="293119"/>
            <a:ext cx="8311913" cy="576262"/>
          </a:xfrm>
        </p:spPr>
        <p:txBody>
          <a:bodyPr/>
          <a:lstStyle/>
          <a:p>
            <a:pPr eaLnBrk="1" hangingPunct="1"/>
            <a:r>
              <a:rPr lang="en-US" altLang="en-US" sz="2800" dirty="0"/>
              <a:t>What’s in the CPU?</a:t>
            </a:r>
          </a:p>
        </p:txBody>
      </p:sp>
      <p:sp>
        <p:nvSpPr>
          <p:cNvPr id="37" name="灯片编号占位符 3">
            <a:extLst>
              <a:ext uri="{FF2B5EF4-FFF2-40B4-BE49-F238E27FC236}">
                <a16:creationId xmlns:a16="http://schemas.microsoft.com/office/drawing/2014/main" id="{85F648C9-3EBB-9B3F-67EF-8826ABE47E59}"/>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25</a:t>
            </a:fld>
            <a:endParaRPr lang="en-US" altLang="zh-CN" sz="1600" dirty="0"/>
          </a:p>
        </p:txBody>
      </p:sp>
    </p:spTree>
    <p:extLst>
      <p:ext uri="{BB962C8B-B14F-4D97-AF65-F5344CB8AC3E}">
        <p14:creationId xmlns:p14="http://schemas.microsoft.com/office/powerpoint/2010/main" val="190852524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2">
            <a:extLst>
              <a:ext uri="{FF2B5EF4-FFF2-40B4-BE49-F238E27FC236}">
                <a16:creationId xmlns:a16="http://schemas.microsoft.com/office/drawing/2014/main" id="{900D2B5A-8EC9-4CE4-A858-6D0B57C33D81}"/>
              </a:ext>
            </a:extLst>
          </p:cNvPr>
          <p:cNvGrpSpPr/>
          <p:nvPr/>
        </p:nvGrpSpPr>
        <p:grpSpPr>
          <a:xfrm>
            <a:off x="2971800" y="1822814"/>
            <a:ext cx="3047760" cy="2781000"/>
            <a:chOff x="2971800" y="2120760"/>
            <a:chExt cx="3047760" cy="2781000"/>
          </a:xfrm>
        </p:grpSpPr>
        <p:sp>
          <p:nvSpPr>
            <p:cNvPr id="7" name="CustomShape 13">
              <a:extLst>
                <a:ext uri="{FF2B5EF4-FFF2-40B4-BE49-F238E27FC236}">
                  <a16:creationId xmlns:a16="http://schemas.microsoft.com/office/drawing/2014/main" id="{F76DC663-F5DD-4DED-91DD-9F76E9C23A91}"/>
                </a:ext>
              </a:extLst>
            </p:cNvPr>
            <p:cNvSpPr/>
            <p:nvPr/>
          </p:nvSpPr>
          <p:spPr>
            <a:xfrm>
              <a:off x="2971800" y="2120760"/>
              <a:ext cx="3047760" cy="2781000"/>
            </a:xfrm>
            <a:custGeom>
              <a:avLst/>
              <a:gdLst/>
              <a:ahLst/>
              <a:cxnLst/>
              <a:rect l="l" t="t" r="r" b="b"/>
              <a:pathLst>
                <a:path w="21600" h="21600">
                  <a:moveTo>
                    <a:pt x="616" y="0"/>
                  </a:moveTo>
                  <a:lnTo>
                    <a:pt x="0" y="675"/>
                  </a:lnTo>
                  <a:lnTo>
                    <a:pt x="0" y="21600"/>
                  </a:lnTo>
                  <a:lnTo>
                    <a:pt x="20984"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8" name="CustomShape 14">
              <a:extLst>
                <a:ext uri="{FF2B5EF4-FFF2-40B4-BE49-F238E27FC236}">
                  <a16:creationId xmlns:a16="http://schemas.microsoft.com/office/drawing/2014/main" id="{F3C94F2A-EB58-486D-9DA5-099EC9363B47}"/>
                </a:ext>
              </a:extLst>
            </p:cNvPr>
            <p:cNvSpPr/>
            <p:nvPr/>
          </p:nvSpPr>
          <p:spPr>
            <a:xfrm>
              <a:off x="2971800" y="2120760"/>
              <a:ext cx="3047760" cy="86400"/>
            </a:xfrm>
            <a:custGeom>
              <a:avLst/>
              <a:gdLst/>
              <a:ahLst/>
              <a:cxnLst/>
              <a:rect l="l" t="t" r="r" b="b"/>
              <a:pathLst>
                <a:path w="21600" h="21600">
                  <a:moveTo>
                    <a:pt x="616" y="0"/>
                  </a:moveTo>
                  <a:lnTo>
                    <a:pt x="0" y="21600"/>
                  </a:lnTo>
                  <a:lnTo>
                    <a:pt x="20984"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9" name="CustomShape 15">
              <a:extLst>
                <a:ext uri="{FF2B5EF4-FFF2-40B4-BE49-F238E27FC236}">
                  <a16:creationId xmlns:a16="http://schemas.microsoft.com/office/drawing/2014/main" id="{8CF58A14-1500-439E-8A66-6F6B6670FE3A}"/>
                </a:ext>
              </a:extLst>
            </p:cNvPr>
            <p:cNvSpPr/>
            <p:nvPr/>
          </p:nvSpPr>
          <p:spPr>
            <a:xfrm>
              <a:off x="5932800" y="2120760"/>
              <a:ext cx="86400" cy="278100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0" name="CustomShape 16">
              <a:extLst>
                <a:ext uri="{FF2B5EF4-FFF2-40B4-BE49-F238E27FC236}">
                  <a16:creationId xmlns:a16="http://schemas.microsoft.com/office/drawing/2014/main" id="{068156AD-781C-4542-9931-BD651C0A36B4}"/>
                </a:ext>
              </a:extLst>
            </p:cNvPr>
            <p:cNvSpPr/>
            <p:nvPr/>
          </p:nvSpPr>
          <p:spPr>
            <a:xfrm>
              <a:off x="2971800" y="2120760"/>
              <a:ext cx="3047760" cy="2781000"/>
            </a:xfrm>
            <a:custGeom>
              <a:avLst/>
              <a:gdLst/>
              <a:ahLst/>
              <a:cxnLst/>
              <a:rect l="l" t="t" r="r" b="b"/>
              <a:pathLst>
                <a:path w="21600" h="21600">
                  <a:moveTo>
                    <a:pt x="0" y="675"/>
                  </a:moveTo>
                  <a:lnTo>
                    <a:pt x="20984" y="675"/>
                  </a:lnTo>
                  <a:lnTo>
                    <a:pt x="21600" y="0"/>
                  </a:lnTo>
                  <a:moveTo>
                    <a:pt x="20984" y="675"/>
                  </a:moveTo>
                  <a:lnTo>
                    <a:pt x="20984"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grpSp>
      <p:grpSp>
        <p:nvGrpSpPr>
          <p:cNvPr id="11" name="Group 17">
            <a:extLst>
              <a:ext uri="{FF2B5EF4-FFF2-40B4-BE49-F238E27FC236}">
                <a16:creationId xmlns:a16="http://schemas.microsoft.com/office/drawing/2014/main" id="{AF207C12-856E-476A-818B-8DDEC9223092}"/>
              </a:ext>
            </a:extLst>
          </p:cNvPr>
          <p:cNvGrpSpPr/>
          <p:nvPr/>
        </p:nvGrpSpPr>
        <p:grpSpPr>
          <a:xfrm>
            <a:off x="4648320" y="3720374"/>
            <a:ext cx="1066320" cy="624240"/>
            <a:chOff x="4648320" y="4018320"/>
            <a:chExt cx="1066320" cy="624240"/>
          </a:xfrm>
        </p:grpSpPr>
        <p:sp>
          <p:nvSpPr>
            <p:cNvPr id="12" name="CustomShape 18">
              <a:extLst>
                <a:ext uri="{FF2B5EF4-FFF2-40B4-BE49-F238E27FC236}">
                  <a16:creationId xmlns:a16="http://schemas.microsoft.com/office/drawing/2014/main" id="{83AD63A3-45EA-497D-BE47-4D11A9904E37}"/>
                </a:ext>
              </a:extLst>
            </p:cNvPr>
            <p:cNvSpPr/>
            <p:nvPr/>
          </p:nvSpPr>
          <p:spPr>
            <a:xfrm>
              <a:off x="4648320" y="4064040"/>
              <a:ext cx="1066320" cy="5331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3" name="CustomShape 19">
              <a:extLst>
                <a:ext uri="{FF2B5EF4-FFF2-40B4-BE49-F238E27FC236}">
                  <a16:creationId xmlns:a16="http://schemas.microsoft.com/office/drawing/2014/main" id="{174666BB-4923-48C3-B769-37ADCB3F1CDB}"/>
                </a:ext>
              </a:extLst>
            </p:cNvPr>
            <p:cNvSpPr/>
            <p:nvPr/>
          </p:nvSpPr>
          <p:spPr>
            <a:xfrm>
              <a:off x="4723920" y="4018320"/>
              <a:ext cx="914040" cy="62424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1120" algn="ctr">
                <a:lnSpc>
                  <a:spcPct val="100000"/>
                </a:lnSpc>
              </a:pPr>
              <a:r>
                <a:rPr lang="en-US" sz="1800" b="0" strike="noStrike" spc="-1">
                  <a:solidFill>
                    <a:srgbClr val="000000"/>
                  </a:solidFill>
                  <a:latin typeface="Arial"/>
                  <a:ea typeface="Arial"/>
                </a:rPr>
                <a:t>Control</a:t>
              </a:r>
              <a:endParaRPr lang="en-US" sz="1800" b="0" strike="noStrike" spc="-1">
                <a:latin typeface="Arial"/>
              </a:endParaRPr>
            </a:p>
            <a:p>
              <a:pPr marL="51120" algn="ctr">
                <a:lnSpc>
                  <a:spcPct val="100000"/>
                </a:lnSpc>
              </a:pPr>
              <a:r>
                <a:rPr lang="en-US" sz="1800" b="0" strike="noStrike" spc="-1">
                  <a:solidFill>
                    <a:srgbClr val="000000"/>
                  </a:solidFill>
                  <a:latin typeface="Arial"/>
                  <a:ea typeface="Arial"/>
                </a:rPr>
                <a:t>Unit</a:t>
              </a:r>
              <a:endParaRPr lang="en-US" sz="1800" b="0" strike="noStrike" spc="-1">
                <a:latin typeface="Arial"/>
              </a:endParaRPr>
            </a:p>
          </p:txBody>
        </p:sp>
      </p:grpSp>
      <p:grpSp>
        <p:nvGrpSpPr>
          <p:cNvPr id="14" name="Group 20">
            <a:extLst>
              <a:ext uri="{FF2B5EF4-FFF2-40B4-BE49-F238E27FC236}">
                <a16:creationId xmlns:a16="http://schemas.microsoft.com/office/drawing/2014/main" id="{3462FCA7-5C59-4E8C-92B1-2779A0413443}"/>
              </a:ext>
            </a:extLst>
          </p:cNvPr>
          <p:cNvGrpSpPr/>
          <p:nvPr/>
        </p:nvGrpSpPr>
        <p:grpSpPr>
          <a:xfrm>
            <a:off x="3048120" y="3689774"/>
            <a:ext cx="1371240" cy="609120"/>
            <a:chOff x="3048120" y="3987720"/>
            <a:chExt cx="1371240" cy="609120"/>
          </a:xfrm>
        </p:grpSpPr>
        <p:sp>
          <p:nvSpPr>
            <p:cNvPr id="15" name="CustomShape 21">
              <a:extLst>
                <a:ext uri="{FF2B5EF4-FFF2-40B4-BE49-F238E27FC236}">
                  <a16:creationId xmlns:a16="http://schemas.microsoft.com/office/drawing/2014/main" id="{EF6FBA01-C246-47F7-85F1-5710A26807CA}"/>
                </a:ext>
              </a:extLst>
            </p:cNvPr>
            <p:cNvSpPr/>
            <p:nvPr/>
          </p:nvSpPr>
          <p:spPr>
            <a:xfrm>
              <a:off x="3048120" y="3987720"/>
              <a:ext cx="1371240" cy="609120"/>
            </a:xfrm>
            <a:custGeom>
              <a:avLst/>
              <a:gdLst/>
              <a:ahLst/>
              <a:cxnLst/>
              <a:rect l="l" t="t" r="r" b="b"/>
              <a:pathLst>
                <a:path w="21600" h="21600">
                  <a:moveTo>
                    <a:pt x="0" y="0"/>
                  </a:moveTo>
                  <a:lnTo>
                    <a:pt x="7200" y="0"/>
                  </a:lnTo>
                  <a:lnTo>
                    <a:pt x="10800" y="5400"/>
                  </a:lnTo>
                  <a:lnTo>
                    <a:pt x="14400" y="0"/>
                  </a:lnTo>
                  <a:lnTo>
                    <a:pt x="21600" y="0"/>
                  </a:lnTo>
                  <a:lnTo>
                    <a:pt x="14400" y="21600"/>
                  </a:lnTo>
                  <a:lnTo>
                    <a:pt x="7200" y="21600"/>
                  </a:lnTo>
                  <a:lnTo>
                    <a:pt x="0" y="0"/>
                  </a:lnTo>
                  <a:close/>
                </a:path>
              </a:pathLst>
            </a:custGeom>
            <a:solidFill>
              <a:srgbClr val="FFFFFF"/>
            </a:solidFill>
            <a:ln w="2232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6" name="CustomShape 22">
              <a:extLst>
                <a:ext uri="{FF2B5EF4-FFF2-40B4-BE49-F238E27FC236}">
                  <a16:creationId xmlns:a16="http://schemas.microsoft.com/office/drawing/2014/main" id="{6BC08C74-43CD-406E-9591-FE041DDC0371}"/>
                </a:ext>
              </a:extLst>
            </p:cNvPr>
            <p:cNvSpPr/>
            <p:nvPr/>
          </p:nvSpPr>
          <p:spPr>
            <a:xfrm>
              <a:off x="3422520" y="4140360"/>
              <a:ext cx="677880" cy="40608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000" b="0" strike="noStrike" spc="-1">
                  <a:solidFill>
                    <a:srgbClr val="000000"/>
                  </a:solidFill>
                  <a:latin typeface="Arial"/>
                  <a:ea typeface="Arial"/>
                </a:rPr>
                <a:t>ALU</a:t>
              </a:r>
              <a:endParaRPr lang="en-US" sz="2000" b="0" strike="noStrike" spc="-1">
                <a:latin typeface="Arial"/>
              </a:endParaRPr>
            </a:p>
          </p:txBody>
        </p:sp>
      </p:grpSp>
      <p:sp>
        <p:nvSpPr>
          <p:cNvPr id="17" name="CustomShape 23">
            <a:extLst>
              <a:ext uri="{FF2B5EF4-FFF2-40B4-BE49-F238E27FC236}">
                <a16:creationId xmlns:a16="http://schemas.microsoft.com/office/drawing/2014/main" id="{BF7D3234-1D9A-4601-A656-C3C9040141DD}"/>
              </a:ext>
            </a:extLst>
          </p:cNvPr>
          <p:cNvSpPr/>
          <p:nvPr/>
        </p:nvSpPr>
        <p:spPr>
          <a:xfrm>
            <a:off x="4191120" y="3918374"/>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18" name="CustomShape 24">
            <a:extLst>
              <a:ext uri="{FF2B5EF4-FFF2-40B4-BE49-F238E27FC236}">
                <a16:creationId xmlns:a16="http://schemas.microsoft.com/office/drawing/2014/main" id="{96F7E0A9-3C0A-42F0-9263-36E56B8857A4}"/>
              </a:ext>
            </a:extLst>
          </p:cNvPr>
          <p:cNvSpPr/>
          <p:nvPr/>
        </p:nvSpPr>
        <p:spPr>
          <a:xfrm>
            <a:off x="3048120" y="2013614"/>
            <a:ext cx="2819160" cy="12189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9" name="CustomShape 25">
            <a:extLst>
              <a:ext uri="{FF2B5EF4-FFF2-40B4-BE49-F238E27FC236}">
                <a16:creationId xmlns:a16="http://schemas.microsoft.com/office/drawing/2014/main" id="{637C9A8B-18CD-4513-B263-0DF0E21E510B}"/>
              </a:ext>
            </a:extLst>
          </p:cNvPr>
          <p:cNvSpPr/>
          <p:nvPr/>
        </p:nvSpPr>
        <p:spPr>
          <a:xfrm rot="16200000">
            <a:off x="3962160" y="3347054"/>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20" name="CustomShape 26">
            <a:extLst>
              <a:ext uri="{FF2B5EF4-FFF2-40B4-BE49-F238E27FC236}">
                <a16:creationId xmlns:a16="http://schemas.microsoft.com/office/drawing/2014/main" id="{AE2BC90F-DFCE-4404-843C-94450AC275CA}"/>
              </a:ext>
            </a:extLst>
          </p:cNvPr>
          <p:cNvSpPr/>
          <p:nvPr/>
        </p:nvSpPr>
        <p:spPr>
          <a:xfrm rot="16200000">
            <a:off x="3093840" y="3347054"/>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nvGrpSpPr>
          <p:cNvPr id="21" name="Group 27">
            <a:extLst>
              <a:ext uri="{FF2B5EF4-FFF2-40B4-BE49-F238E27FC236}">
                <a16:creationId xmlns:a16="http://schemas.microsoft.com/office/drawing/2014/main" id="{B04818C9-6EA6-451B-9CC8-5F1373F52E3E}"/>
              </a:ext>
            </a:extLst>
          </p:cNvPr>
          <p:cNvGrpSpPr/>
          <p:nvPr/>
        </p:nvGrpSpPr>
        <p:grpSpPr>
          <a:xfrm>
            <a:off x="3112200" y="2151134"/>
            <a:ext cx="1319400" cy="258120"/>
            <a:chOff x="3112200" y="2449080"/>
            <a:chExt cx="1319400" cy="258120"/>
          </a:xfrm>
        </p:grpSpPr>
        <p:sp>
          <p:nvSpPr>
            <p:cNvPr id="22" name="CustomShape 28">
              <a:extLst>
                <a:ext uri="{FF2B5EF4-FFF2-40B4-BE49-F238E27FC236}">
                  <a16:creationId xmlns:a16="http://schemas.microsoft.com/office/drawing/2014/main" id="{09C1F9DE-1289-4566-9B47-56C1F56C323B}"/>
                </a:ext>
              </a:extLst>
            </p:cNvPr>
            <p:cNvSpPr/>
            <p:nvPr/>
          </p:nvSpPr>
          <p:spPr>
            <a:xfrm>
              <a:off x="31240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3" name="CustomShape 29">
              <a:extLst>
                <a:ext uri="{FF2B5EF4-FFF2-40B4-BE49-F238E27FC236}">
                  <a16:creationId xmlns:a16="http://schemas.microsoft.com/office/drawing/2014/main" id="{D0DE216C-58BB-4C18-9EAD-F536778B69C2}"/>
                </a:ext>
              </a:extLst>
            </p:cNvPr>
            <p:cNvSpPr/>
            <p:nvPr/>
          </p:nvSpPr>
          <p:spPr>
            <a:xfrm>
              <a:off x="3112200" y="2449080"/>
              <a:ext cx="131940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Program counter</a:t>
              </a:r>
              <a:endParaRPr lang="en-US" sz="1200" b="0" strike="noStrike" spc="-1">
                <a:latin typeface="Arial"/>
              </a:endParaRPr>
            </a:p>
          </p:txBody>
        </p:sp>
      </p:grpSp>
      <p:grpSp>
        <p:nvGrpSpPr>
          <p:cNvPr id="24" name="Group 30">
            <a:extLst>
              <a:ext uri="{FF2B5EF4-FFF2-40B4-BE49-F238E27FC236}">
                <a16:creationId xmlns:a16="http://schemas.microsoft.com/office/drawing/2014/main" id="{1BDB04FD-3770-4A41-AA6A-0214B7EAF41F}"/>
              </a:ext>
            </a:extLst>
          </p:cNvPr>
          <p:cNvGrpSpPr/>
          <p:nvPr/>
        </p:nvGrpSpPr>
        <p:grpSpPr>
          <a:xfrm>
            <a:off x="4495680" y="2151134"/>
            <a:ext cx="1294920" cy="258120"/>
            <a:chOff x="4495680" y="2449080"/>
            <a:chExt cx="1294920" cy="258120"/>
          </a:xfrm>
        </p:grpSpPr>
        <p:sp>
          <p:nvSpPr>
            <p:cNvPr id="25" name="CustomShape 31">
              <a:extLst>
                <a:ext uri="{FF2B5EF4-FFF2-40B4-BE49-F238E27FC236}">
                  <a16:creationId xmlns:a16="http://schemas.microsoft.com/office/drawing/2014/main" id="{F2FE8969-C23E-4BF6-B266-8A8448C0318D}"/>
                </a:ext>
              </a:extLst>
            </p:cNvPr>
            <p:cNvSpPr/>
            <p:nvPr/>
          </p:nvSpPr>
          <p:spPr>
            <a:xfrm>
              <a:off x="44956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6" name="CustomShape 32">
              <a:extLst>
                <a:ext uri="{FF2B5EF4-FFF2-40B4-BE49-F238E27FC236}">
                  <a16:creationId xmlns:a16="http://schemas.microsoft.com/office/drawing/2014/main" id="{C0452E0D-57FB-4767-AE94-503B2EDE6477}"/>
                </a:ext>
              </a:extLst>
            </p:cNvPr>
            <p:cNvSpPr/>
            <p:nvPr/>
          </p:nvSpPr>
          <p:spPr>
            <a:xfrm>
              <a:off x="4798440" y="244908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27" name="Group 33">
            <a:extLst>
              <a:ext uri="{FF2B5EF4-FFF2-40B4-BE49-F238E27FC236}">
                <a16:creationId xmlns:a16="http://schemas.microsoft.com/office/drawing/2014/main" id="{292F5DE3-01D9-4BDD-8D8F-386BA08EB09A}"/>
              </a:ext>
            </a:extLst>
          </p:cNvPr>
          <p:cNvGrpSpPr/>
          <p:nvPr/>
        </p:nvGrpSpPr>
        <p:grpSpPr>
          <a:xfrm>
            <a:off x="4495680" y="2455694"/>
            <a:ext cx="1294920" cy="258120"/>
            <a:chOff x="4495680" y="2753640"/>
            <a:chExt cx="1294920" cy="258120"/>
          </a:xfrm>
        </p:grpSpPr>
        <p:sp>
          <p:nvSpPr>
            <p:cNvPr id="28" name="CustomShape 34">
              <a:extLst>
                <a:ext uri="{FF2B5EF4-FFF2-40B4-BE49-F238E27FC236}">
                  <a16:creationId xmlns:a16="http://schemas.microsoft.com/office/drawing/2014/main" id="{2C536BEA-134C-42BE-9E9D-69588829578C}"/>
                </a:ext>
              </a:extLst>
            </p:cNvPr>
            <p:cNvSpPr/>
            <p:nvPr/>
          </p:nvSpPr>
          <p:spPr>
            <a:xfrm>
              <a:off x="4495680" y="276876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9" name="CustomShape 35">
              <a:extLst>
                <a:ext uri="{FF2B5EF4-FFF2-40B4-BE49-F238E27FC236}">
                  <a16:creationId xmlns:a16="http://schemas.microsoft.com/office/drawing/2014/main" id="{1B4B0A49-8D12-4591-8F63-C0C3F5D2F48E}"/>
                </a:ext>
              </a:extLst>
            </p:cNvPr>
            <p:cNvSpPr/>
            <p:nvPr/>
          </p:nvSpPr>
          <p:spPr>
            <a:xfrm>
              <a:off x="4798440" y="275364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30" name="Group 36">
            <a:extLst>
              <a:ext uri="{FF2B5EF4-FFF2-40B4-BE49-F238E27FC236}">
                <a16:creationId xmlns:a16="http://schemas.microsoft.com/office/drawing/2014/main" id="{E4EF51A2-C087-4F89-AADD-39CC82EC7CA4}"/>
              </a:ext>
            </a:extLst>
          </p:cNvPr>
          <p:cNvGrpSpPr/>
          <p:nvPr/>
        </p:nvGrpSpPr>
        <p:grpSpPr>
          <a:xfrm>
            <a:off x="4495680" y="2760614"/>
            <a:ext cx="1294920" cy="258120"/>
            <a:chOff x="4495680" y="3058560"/>
            <a:chExt cx="1294920" cy="258120"/>
          </a:xfrm>
        </p:grpSpPr>
        <p:sp>
          <p:nvSpPr>
            <p:cNvPr id="31" name="CustomShape 37">
              <a:extLst>
                <a:ext uri="{FF2B5EF4-FFF2-40B4-BE49-F238E27FC236}">
                  <a16:creationId xmlns:a16="http://schemas.microsoft.com/office/drawing/2014/main" id="{E737D5D7-B316-4C77-A7F5-13E23E694B80}"/>
                </a:ext>
              </a:extLst>
            </p:cNvPr>
            <p:cNvSpPr/>
            <p:nvPr/>
          </p:nvSpPr>
          <p:spPr>
            <a:xfrm>
              <a:off x="4495680" y="307332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2" name="CustomShape 38">
              <a:extLst>
                <a:ext uri="{FF2B5EF4-FFF2-40B4-BE49-F238E27FC236}">
                  <a16:creationId xmlns:a16="http://schemas.microsoft.com/office/drawing/2014/main" id="{476B3C53-2ED7-4DED-B668-09B89F44ED5E}"/>
                </a:ext>
              </a:extLst>
            </p:cNvPr>
            <p:cNvSpPr/>
            <p:nvPr/>
          </p:nvSpPr>
          <p:spPr>
            <a:xfrm>
              <a:off x="4798440" y="305856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sp>
        <p:nvSpPr>
          <p:cNvPr id="33" name="CustomShape 39">
            <a:extLst>
              <a:ext uri="{FF2B5EF4-FFF2-40B4-BE49-F238E27FC236}">
                <a16:creationId xmlns:a16="http://schemas.microsoft.com/office/drawing/2014/main" id="{C4E43253-8F0A-4F10-B877-11EE171B427D}"/>
              </a:ext>
            </a:extLst>
          </p:cNvPr>
          <p:cNvSpPr/>
          <p:nvPr/>
        </p:nvSpPr>
        <p:spPr>
          <a:xfrm>
            <a:off x="991737" y="4131854"/>
            <a:ext cx="6810234" cy="2199240"/>
          </a:xfrm>
          <a:custGeom>
            <a:avLst/>
            <a:gdLst/>
            <a:ahLst/>
            <a:cxnLst/>
            <a:rect l="l" t="t" r="r" b="b"/>
            <a:pathLst>
              <a:path w="21600" h="21600">
                <a:moveTo>
                  <a:pt x="14085" y="0"/>
                </a:moveTo>
                <a:lnTo>
                  <a:pt x="13903" y="2393"/>
                </a:lnTo>
                <a:lnTo>
                  <a:pt x="647" y="2393"/>
                </a:lnTo>
                <a:cubicBezTo>
                  <a:pt x="290" y="2393"/>
                  <a:pt x="0" y="3510"/>
                  <a:pt x="0" y="4887"/>
                </a:cubicBezTo>
                <a:lnTo>
                  <a:pt x="0" y="19106"/>
                </a:lnTo>
                <a:cubicBezTo>
                  <a:pt x="0" y="20483"/>
                  <a:pt x="290" y="21600"/>
                  <a:pt x="647" y="21600"/>
                </a:cubicBezTo>
                <a:lnTo>
                  <a:pt x="20953" y="21600"/>
                </a:lnTo>
                <a:cubicBezTo>
                  <a:pt x="21310" y="21600"/>
                  <a:pt x="21600" y="20483"/>
                  <a:pt x="21600" y="19106"/>
                </a:cubicBezTo>
                <a:lnTo>
                  <a:pt x="21600" y="4887"/>
                </a:lnTo>
                <a:cubicBezTo>
                  <a:pt x="21600" y="3510"/>
                  <a:pt x="21310" y="2393"/>
                  <a:pt x="20953" y="2393"/>
                </a:cubicBezTo>
                <a:lnTo>
                  <a:pt x="14267" y="2393"/>
                </a:lnTo>
                <a:lnTo>
                  <a:pt x="14085" y="0"/>
                </a:lnTo>
                <a:close/>
              </a:path>
            </a:pathLst>
          </a:custGeom>
          <a:solidFill>
            <a:srgbClr val="FFFFFF"/>
          </a:solidFill>
          <a:ln w="50760">
            <a:solidFill>
              <a:srgbClr val="FF2600"/>
            </a:solidFill>
            <a:round/>
          </a:ln>
        </p:spPr>
        <p:style>
          <a:lnRef idx="0">
            <a:scrgbClr r="0" g="0" b="0"/>
          </a:lnRef>
          <a:fillRef idx="0">
            <a:scrgbClr r="0" g="0" b="0"/>
          </a:fillRef>
          <a:effectRef idx="0">
            <a:scrgbClr r="0" g="0" b="0"/>
          </a:effectRef>
          <a:fontRef idx="minor"/>
        </p:style>
        <p:txBody>
          <a:bodyPr lIns="50760" tIns="50760" rIns="50760" bIns="50760" anchor="ctr"/>
          <a:lstStyle/>
          <a:p>
            <a:pPr marL="40680">
              <a:lnSpc>
                <a:spcPct val="100000"/>
              </a:lnSpc>
            </a:pPr>
            <a:r>
              <a:rPr lang="en-US" sz="1900" b="1" strike="noStrike" spc="-1">
                <a:solidFill>
                  <a:srgbClr val="000000"/>
                </a:solidFill>
                <a:ea typeface="Arial"/>
              </a:rPr>
              <a:t>Control Unit:</a:t>
            </a:r>
            <a:r>
              <a:rPr lang="en-US" sz="1900" b="0" strike="noStrike" spc="-1">
                <a:solidFill>
                  <a:srgbClr val="000000"/>
                </a:solidFill>
                <a:ea typeface="Arial"/>
              </a:rPr>
              <a:t> Decodes instructions and make them happen</a:t>
            </a:r>
            <a:endParaRPr lang="en-US" sz="1900" b="0" strike="noStrike" spc="-1"/>
          </a:p>
          <a:p>
            <a:pPr marL="40680" indent="343080">
              <a:lnSpc>
                <a:spcPct val="100000"/>
              </a:lnSpc>
            </a:pPr>
            <a:endParaRPr lang="en-US" sz="1900" b="0" strike="noStrike" spc="-1"/>
          </a:p>
          <a:p>
            <a:pPr marL="40680">
              <a:lnSpc>
                <a:spcPct val="100000"/>
              </a:lnSpc>
            </a:pPr>
            <a:r>
              <a:rPr lang="en-US" sz="1900" b="0" strike="noStrike" spc="-1">
                <a:solidFill>
                  <a:srgbClr val="000000"/>
                </a:solidFill>
                <a:ea typeface="Arial"/>
              </a:rPr>
              <a:t>Logic hardware that decodes instructions (i.e., based on their bits) and sends the appropriate (electrical) signals to hardware components in the CPU</a:t>
            </a:r>
            <a:endParaRPr lang="en-US" sz="1900" b="0" strike="noStrike" spc="-1"/>
          </a:p>
        </p:txBody>
      </p:sp>
      <p:sp>
        <p:nvSpPr>
          <p:cNvPr id="34" name="CustomShape 40">
            <a:extLst>
              <a:ext uri="{FF2B5EF4-FFF2-40B4-BE49-F238E27FC236}">
                <a16:creationId xmlns:a16="http://schemas.microsoft.com/office/drawing/2014/main" id="{AE2E7A2C-85F7-4A04-9CFA-9DA651EF229A}"/>
              </a:ext>
            </a:extLst>
          </p:cNvPr>
          <p:cNvSpPr/>
          <p:nvPr/>
        </p:nvSpPr>
        <p:spPr>
          <a:xfrm>
            <a:off x="3118680" y="2546774"/>
            <a:ext cx="1294920" cy="228240"/>
          </a:xfrm>
          <a:prstGeom prst="roundRect">
            <a:avLst>
              <a:gd name="adj" fmla="val 16667"/>
            </a:avLst>
          </a:prstGeom>
          <a:no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5" name="CustomShape 41">
            <a:extLst>
              <a:ext uri="{FF2B5EF4-FFF2-40B4-BE49-F238E27FC236}">
                <a16:creationId xmlns:a16="http://schemas.microsoft.com/office/drawing/2014/main" id="{14711C69-7201-49D8-AD58-A7E6873A7D15}"/>
              </a:ext>
            </a:extLst>
          </p:cNvPr>
          <p:cNvSpPr/>
          <p:nvPr/>
        </p:nvSpPr>
        <p:spPr>
          <a:xfrm>
            <a:off x="3060720" y="2521574"/>
            <a:ext cx="1409400" cy="25380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2560" algn="ctr">
              <a:lnSpc>
                <a:spcPct val="100000"/>
              </a:lnSpc>
            </a:pPr>
            <a:r>
              <a:rPr lang="en-US" sz="1200" b="0" strike="noStrike" spc="-1">
                <a:solidFill>
                  <a:srgbClr val="000000"/>
                </a:solidFill>
                <a:latin typeface="Arial"/>
                <a:ea typeface="Arial"/>
              </a:rPr>
              <a:t>current instruction</a:t>
            </a:r>
            <a:endParaRPr lang="en-US" sz="1200" b="0" strike="noStrike" spc="-1">
              <a:latin typeface="Arial"/>
            </a:endParaRPr>
          </a:p>
        </p:txBody>
      </p:sp>
      <p:sp>
        <p:nvSpPr>
          <p:cNvPr id="36" name="Rectangle 2">
            <a:extLst>
              <a:ext uri="{FF2B5EF4-FFF2-40B4-BE49-F238E27FC236}">
                <a16:creationId xmlns:a16="http://schemas.microsoft.com/office/drawing/2014/main" id="{DB6200BF-6ED2-48AE-BBE7-BE3D4A231CF5}"/>
              </a:ext>
            </a:extLst>
          </p:cNvPr>
          <p:cNvSpPr>
            <a:spLocks noGrp="1" noChangeArrowheads="1"/>
          </p:cNvSpPr>
          <p:nvPr>
            <p:ph type="title"/>
          </p:nvPr>
        </p:nvSpPr>
        <p:spPr>
          <a:xfrm>
            <a:off x="536811" y="293119"/>
            <a:ext cx="8311913" cy="576262"/>
          </a:xfrm>
        </p:spPr>
        <p:txBody>
          <a:bodyPr/>
          <a:lstStyle/>
          <a:p>
            <a:pPr eaLnBrk="1" hangingPunct="1"/>
            <a:r>
              <a:rPr lang="en-US" altLang="en-US" sz="2800" dirty="0"/>
              <a:t>What’s in the CPU?</a:t>
            </a:r>
          </a:p>
        </p:txBody>
      </p:sp>
      <p:sp>
        <p:nvSpPr>
          <p:cNvPr id="37" name="灯片编号占位符 3">
            <a:extLst>
              <a:ext uri="{FF2B5EF4-FFF2-40B4-BE49-F238E27FC236}">
                <a16:creationId xmlns:a16="http://schemas.microsoft.com/office/drawing/2014/main" id="{F89A5A36-C0DC-8D74-F255-8FC01BD0DFCF}"/>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26</a:t>
            </a:fld>
            <a:endParaRPr lang="en-US" altLang="zh-CN" sz="1600" dirty="0"/>
          </a:p>
        </p:txBody>
      </p:sp>
    </p:spTree>
    <p:extLst>
      <p:ext uri="{BB962C8B-B14F-4D97-AF65-F5344CB8AC3E}">
        <p14:creationId xmlns:p14="http://schemas.microsoft.com/office/powerpoint/2010/main" val="8003235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518615" y="279720"/>
            <a:ext cx="8330110" cy="576262"/>
          </a:xfrm>
        </p:spPr>
        <p:txBody>
          <a:bodyPr/>
          <a:lstStyle/>
          <a:p>
            <a:pPr eaLnBrk="1" hangingPunct="1"/>
            <a:r>
              <a:rPr lang="en-US" altLang="en-US" sz="2800" dirty="0"/>
              <a:t>The CPU in its “Glory”</a:t>
            </a:r>
          </a:p>
        </p:txBody>
      </p:sp>
      <p:pic>
        <p:nvPicPr>
          <p:cNvPr id="6" name="09Figure_1.9A.jpg">
            <a:extLst>
              <a:ext uri="{FF2B5EF4-FFF2-40B4-BE49-F238E27FC236}">
                <a16:creationId xmlns:a16="http://schemas.microsoft.com/office/drawing/2014/main" id="{4CA0F006-5C70-42E0-9880-F94AEC5C617B}"/>
              </a:ext>
            </a:extLst>
          </p:cNvPr>
          <p:cNvPicPr/>
          <p:nvPr/>
        </p:nvPicPr>
        <p:blipFill>
          <a:blip r:embed="rId3"/>
          <a:stretch/>
        </p:blipFill>
        <p:spPr>
          <a:xfrm>
            <a:off x="1261325" y="2274570"/>
            <a:ext cx="3081809" cy="3623310"/>
          </a:xfrm>
          <a:prstGeom prst="rect">
            <a:avLst/>
          </a:prstGeom>
          <a:ln w="12600">
            <a:noFill/>
          </a:ln>
        </p:spPr>
      </p:pic>
      <p:pic>
        <p:nvPicPr>
          <p:cNvPr id="7" name="10Figure_1.9B.jpg">
            <a:extLst>
              <a:ext uri="{FF2B5EF4-FFF2-40B4-BE49-F238E27FC236}">
                <a16:creationId xmlns:a16="http://schemas.microsoft.com/office/drawing/2014/main" id="{34C07751-A7A9-4C3E-B87B-709430A2730C}"/>
              </a:ext>
            </a:extLst>
          </p:cNvPr>
          <p:cNvPicPr/>
          <p:nvPr/>
        </p:nvPicPr>
        <p:blipFill>
          <a:blip r:embed="rId4"/>
          <a:srcRect r="25217" b="34870"/>
          <a:stretch/>
        </p:blipFill>
        <p:spPr>
          <a:xfrm>
            <a:off x="5271655" y="2274570"/>
            <a:ext cx="3235555" cy="3892390"/>
          </a:xfrm>
          <a:prstGeom prst="rect">
            <a:avLst/>
          </a:prstGeom>
          <a:ln w="12600">
            <a:noFill/>
          </a:ln>
        </p:spPr>
      </p:pic>
      <p:sp>
        <p:nvSpPr>
          <p:cNvPr id="5" name="灯片编号占位符 3">
            <a:extLst>
              <a:ext uri="{FF2B5EF4-FFF2-40B4-BE49-F238E27FC236}">
                <a16:creationId xmlns:a16="http://schemas.microsoft.com/office/drawing/2014/main" id="{EAA53D8F-5B30-A537-3715-90BF4607D994}"/>
              </a:ext>
            </a:extLst>
          </p:cNvPr>
          <p:cNvSpPr>
            <a:spLocks noGrp="1"/>
          </p:cNvSpPr>
          <p:nvPr>
            <p:ph type="sldNum" sz="quarter" idx="10"/>
          </p:nvPr>
        </p:nvSpPr>
        <p:spPr>
          <a:xfrm>
            <a:off x="7226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27</a:t>
            </a:fld>
            <a:endParaRPr lang="en-US" altLang="zh-CN" sz="1600" dirty="0"/>
          </a:p>
        </p:txBody>
      </p:sp>
    </p:spTree>
    <p:extLst>
      <p:ext uri="{BB962C8B-B14F-4D97-AF65-F5344CB8AC3E}">
        <p14:creationId xmlns:p14="http://schemas.microsoft.com/office/powerpoint/2010/main" val="413848471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28</a:t>
            </a:fld>
            <a:endParaRPr lang="en-US" altLang="zh-CN" sz="1600" dirty="0"/>
          </a:p>
        </p:txBody>
      </p:sp>
      <p:sp>
        <p:nvSpPr>
          <p:cNvPr id="6" name="Rectangle 12">
            <a:extLst>
              <a:ext uri="{FF2B5EF4-FFF2-40B4-BE49-F238E27FC236}">
                <a16:creationId xmlns:a16="http://schemas.microsoft.com/office/drawing/2014/main" id="{9DA74013-E518-4560-A30E-31EF11EDC80A}"/>
              </a:ext>
            </a:extLst>
          </p:cNvPr>
          <p:cNvSpPr txBox="1">
            <a:spLocks noChangeArrowheads="1"/>
          </p:cNvSpPr>
          <p:nvPr/>
        </p:nvSpPr>
        <p:spPr bwMode="auto">
          <a:xfrm>
            <a:off x="685800" y="1385888"/>
            <a:ext cx="7772400" cy="50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400" b="1" kern="0" baseline="0" dirty="0">
                <a:ea typeface="宋体" panose="02010600030101010101" pitchFamily="2" charset="-122"/>
              </a:rPr>
              <a:t>Basic knowledge needed for many other areas of CS</a:t>
            </a:r>
          </a:p>
          <a:p>
            <a:pPr lvl="1">
              <a:lnSpc>
                <a:spcPct val="90000"/>
              </a:lnSpc>
            </a:pPr>
            <a:r>
              <a:rPr lang="en-US" altLang="zh-CN" sz="2000" b="1" kern="0" baseline="0" dirty="0">
                <a:ea typeface="宋体" panose="02010600030101010101" pitchFamily="2" charset="-122"/>
              </a:rPr>
              <a:t>Compiler</a:t>
            </a:r>
          </a:p>
          <a:p>
            <a:pPr lvl="1">
              <a:lnSpc>
                <a:spcPct val="90000"/>
              </a:lnSpc>
            </a:pPr>
            <a:r>
              <a:rPr lang="en-US" altLang="zh-CN" sz="2000" b="1" kern="0" baseline="0" dirty="0">
                <a:ea typeface="宋体" panose="02010600030101010101" pitchFamily="2" charset="-122"/>
              </a:rPr>
              <a:t>Parallel Computing</a:t>
            </a:r>
          </a:p>
          <a:p>
            <a:pPr lvl="1">
              <a:lnSpc>
                <a:spcPct val="90000"/>
              </a:lnSpc>
            </a:pPr>
            <a:r>
              <a:rPr lang="en-US" altLang="zh-CN" sz="2000" b="1" kern="0" baseline="0" dirty="0">
                <a:ea typeface="宋体" panose="02010600030101010101" pitchFamily="2" charset="-122"/>
              </a:rPr>
              <a:t>New era of AI/ML</a:t>
            </a:r>
          </a:p>
          <a:p>
            <a:pPr>
              <a:lnSpc>
                <a:spcPct val="90000"/>
              </a:lnSpc>
            </a:pPr>
            <a:endParaRPr lang="en-US" altLang="zh-CN" sz="2400" b="1" kern="0" baseline="0" dirty="0">
              <a:ea typeface="宋体" panose="02010600030101010101" pitchFamily="2" charset="-122"/>
            </a:endParaRPr>
          </a:p>
          <a:p>
            <a:pPr>
              <a:lnSpc>
                <a:spcPct val="90000"/>
              </a:lnSpc>
            </a:pPr>
            <a:r>
              <a:rPr lang="en-US" altLang="zh-CN" sz="2400" b="1" kern="0" baseline="0" dirty="0">
                <a:ea typeface="宋体" panose="02010600030101010101" pitchFamily="2" charset="-122"/>
              </a:rPr>
              <a:t>Understand where the world is going</a:t>
            </a:r>
          </a:p>
          <a:p>
            <a:pPr lvl="1">
              <a:lnSpc>
                <a:spcPct val="90000"/>
              </a:lnSpc>
            </a:pPr>
            <a:r>
              <a:rPr lang="en-US" altLang="zh-CN" sz="2000" b="1" kern="0" baseline="0" dirty="0">
                <a:ea typeface="宋体" panose="02010600030101010101" pitchFamily="2" charset="-122"/>
              </a:rPr>
              <a:t>Delve into the underlying implementation</a:t>
            </a:r>
          </a:p>
          <a:p>
            <a:pPr lvl="1">
              <a:lnSpc>
                <a:spcPct val="90000"/>
              </a:lnSpc>
            </a:pPr>
            <a:r>
              <a:rPr lang="en-US" altLang="zh-CN" sz="2000" b="1" kern="0" baseline="0" dirty="0">
                <a:ea typeface="宋体" panose="02010600030101010101" pitchFamily="2" charset="-122"/>
              </a:rPr>
              <a:t>Address bug or performance issues</a:t>
            </a:r>
          </a:p>
          <a:p>
            <a:pPr lvl="1">
              <a:lnSpc>
                <a:spcPct val="90000"/>
              </a:lnSpc>
            </a:pPr>
            <a:r>
              <a:rPr lang="en-US" altLang="zh-CN" sz="2000" b="1" kern="0" baseline="0" dirty="0">
                <a:ea typeface="宋体" panose="02010600030101010101" pitchFamily="2" charset="-122"/>
              </a:rPr>
              <a:t>Become more effective programmers</a:t>
            </a:r>
          </a:p>
        </p:txBody>
      </p:sp>
      <p:sp>
        <p:nvSpPr>
          <p:cNvPr id="7" name="Rectangle 4">
            <a:extLst>
              <a:ext uri="{FF2B5EF4-FFF2-40B4-BE49-F238E27FC236}">
                <a16:creationId xmlns:a16="http://schemas.microsoft.com/office/drawing/2014/main" id="{F5A6B3C6-30E8-40B4-926B-9A5D59E91ADD}"/>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Why Take System Courses?</a:t>
            </a:r>
          </a:p>
        </p:txBody>
      </p:sp>
      <p:sp>
        <p:nvSpPr>
          <p:cNvPr id="3" name="文本框 2">
            <a:extLst>
              <a:ext uri="{FF2B5EF4-FFF2-40B4-BE49-F238E27FC236}">
                <a16:creationId xmlns:a16="http://schemas.microsoft.com/office/drawing/2014/main" id="{092AE80C-F400-4672-AEDD-1366366FD929}"/>
              </a:ext>
            </a:extLst>
          </p:cNvPr>
          <p:cNvSpPr txBox="1"/>
          <p:nvPr/>
        </p:nvSpPr>
        <p:spPr>
          <a:xfrm>
            <a:off x="1696886" y="5340916"/>
            <a:ext cx="5433316" cy="748923"/>
          </a:xfrm>
          <a:prstGeom prst="rect">
            <a:avLst/>
          </a:prstGeom>
          <a:noFill/>
        </p:spPr>
        <p:txBody>
          <a:bodyPr wrap="square" rtlCol="0">
            <a:spAutoFit/>
          </a:bodyPr>
          <a:lstStyle/>
          <a:p>
            <a:pPr algn="ctr"/>
            <a:r>
              <a:rPr lang="en-US" altLang="zh-CN" sz="3200" b="1" i="1" dirty="0">
                <a:solidFill>
                  <a:srgbClr val="C00000"/>
                </a:solidFill>
              </a:rPr>
              <a:t>The Mysteries of Computing will be revealed!</a:t>
            </a:r>
          </a:p>
          <a:p>
            <a:endParaRPr lang="zh-CN" altLang="en-US" sz="3200" b="1" i="1" dirty="0">
              <a:solidFill>
                <a:srgbClr val="C00000"/>
              </a:solidFill>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E920B61F-438E-F95F-C12C-7E6B3046200A}"/>
                  </a:ext>
                </a:extLst>
              </p14:cNvPr>
              <p14:cNvContentPartPr/>
              <p14:nvPr/>
            </p14:nvContentPartPr>
            <p14:xfrm>
              <a:off x="3164040" y="4608360"/>
              <a:ext cx="360" cy="360"/>
            </p14:xfrm>
          </p:contentPart>
        </mc:Choice>
        <mc:Fallback>
          <p:pic>
            <p:nvPicPr>
              <p:cNvPr id="2" name="墨迹 1">
                <a:extLst>
                  <a:ext uri="{FF2B5EF4-FFF2-40B4-BE49-F238E27FC236}">
                    <a16:creationId xmlns:a16="http://schemas.microsoft.com/office/drawing/2014/main" id="{E920B61F-438E-F95F-C12C-7E6B3046200A}"/>
                  </a:ext>
                </a:extLst>
              </p:cNvPr>
              <p:cNvPicPr/>
              <p:nvPr/>
            </p:nvPicPr>
            <p:blipFill>
              <a:blip r:embed="rId4"/>
              <a:stretch>
                <a:fillRect/>
              </a:stretch>
            </p:blipFill>
            <p:spPr>
              <a:xfrm>
                <a:off x="3154680" y="4599000"/>
                <a:ext cx="19080" cy="19080"/>
              </a:xfrm>
              <a:prstGeom prst="rect">
                <a:avLst/>
              </a:prstGeom>
            </p:spPr>
          </p:pic>
        </mc:Fallback>
      </mc:AlternateContent>
    </p:spTree>
    <p:extLst>
      <p:ext uri="{BB962C8B-B14F-4D97-AF65-F5344CB8AC3E}">
        <p14:creationId xmlns:p14="http://schemas.microsoft.com/office/powerpoint/2010/main" val="113856956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29</a:t>
            </a:fld>
            <a:endParaRPr lang="en-US" altLang="zh-CN" sz="1600" dirty="0"/>
          </a:p>
        </p:txBody>
      </p:sp>
      <p:sp>
        <p:nvSpPr>
          <p:cNvPr id="6" name="Rectangle 12">
            <a:extLst>
              <a:ext uri="{FF2B5EF4-FFF2-40B4-BE49-F238E27FC236}">
                <a16:creationId xmlns:a16="http://schemas.microsoft.com/office/drawing/2014/main" id="{9DA74013-E518-4560-A30E-31EF11EDC80A}"/>
              </a:ext>
            </a:extLst>
          </p:cNvPr>
          <p:cNvSpPr txBox="1">
            <a:spLocks noChangeArrowheads="1"/>
          </p:cNvSpPr>
          <p:nvPr/>
        </p:nvSpPr>
        <p:spPr bwMode="auto">
          <a:xfrm>
            <a:off x="685800" y="1385888"/>
            <a:ext cx="7772400" cy="50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800" b="1" kern="0" baseline="0" dirty="0">
                <a:solidFill>
                  <a:schemeClr val="tx1">
                    <a:lumMod val="50000"/>
                    <a:lumOff val="50000"/>
                  </a:schemeClr>
                </a:solidFill>
                <a:ea typeface="宋体" panose="02010600030101010101" pitchFamily="2" charset="-122"/>
              </a:rPr>
              <a:t>Why take system courses?</a:t>
            </a:r>
          </a:p>
          <a:p>
            <a:pPr>
              <a:lnSpc>
                <a:spcPct val="90000"/>
              </a:lnSpc>
            </a:pPr>
            <a:endParaRPr lang="en-US" altLang="zh-CN" sz="2800" b="1" kern="0" baseline="0" dirty="0">
              <a:ea typeface="宋体" panose="02010600030101010101" pitchFamily="2" charset="-122"/>
            </a:endParaRPr>
          </a:p>
          <a:p>
            <a:pPr>
              <a:lnSpc>
                <a:spcPct val="90000"/>
              </a:lnSpc>
            </a:pPr>
            <a:r>
              <a:rPr lang="en-US" altLang="zh-CN" sz="2800" b="1" kern="0" baseline="0" dirty="0">
                <a:ea typeface="宋体" panose="02010600030101010101" pitchFamily="2" charset="-122"/>
              </a:rPr>
              <a:t>About system courses</a:t>
            </a:r>
          </a:p>
          <a:p>
            <a:pPr marL="0" indent="0">
              <a:lnSpc>
                <a:spcPct val="90000"/>
              </a:lnSpc>
              <a:buNone/>
            </a:pPr>
            <a:endParaRPr lang="en-US" altLang="zh-CN" sz="2800" b="1" kern="0" baseline="0" dirty="0">
              <a:solidFill>
                <a:schemeClr val="tx1">
                  <a:lumMod val="50000"/>
                  <a:lumOff val="50000"/>
                </a:schemeClr>
              </a:solidFill>
              <a:ea typeface="宋体" panose="02010600030101010101" pitchFamily="2" charset="-122"/>
            </a:endParaRPr>
          </a:p>
          <a:p>
            <a:pPr>
              <a:lnSpc>
                <a:spcPct val="90000"/>
              </a:lnSpc>
            </a:pPr>
            <a:r>
              <a:rPr lang="en-US" altLang="zh-CN" sz="2800" b="1" kern="0" baseline="0" dirty="0">
                <a:solidFill>
                  <a:schemeClr val="tx1">
                    <a:lumMod val="50000"/>
                    <a:lumOff val="50000"/>
                  </a:schemeClr>
                </a:solidFill>
                <a:ea typeface="宋体" panose="02010600030101010101" pitchFamily="2" charset="-122"/>
              </a:rPr>
              <a:t>Course overview</a:t>
            </a:r>
          </a:p>
          <a:p>
            <a:pPr>
              <a:lnSpc>
                <a:spcPct val="90000"/>
              </a:lnSpc>
            </a:pPr>
            <a:endParaRPr lang="en-US" altLang="zh-CN" sz="2800" b="1" kern="0" baseline="0" dirty="0">
              <a:solidFill>
                <a:schemeClr val="tx1">
                  <a:lumMod val="50000"/>
                  <a:lumOff val="50000"/>
                </a:schemeClr>
              </a:solidFill>
              <a:ea typeface="宋体" panose="02010600030101010101" pitchFamily="2" charset="-122"/>
            </a:endParaRPr>
          </a:p>
          <a:p>
            <a:pPr>
              <a:lnSpc>
                <a:spcPct val="90000"/>
              </a:lnSpc>
            </a:pPr>
            <a:r>
              <a:rPr lang="en-US" altLang="zh-CN" sz="2800" b="1" kern="0" baseline="0" dirty="0">
                <a:solidFill>
                  <a:schemeClr val="tx1">
                    <a:lumMod val="50000"/>
                    <a:lumOff val="50000"/>
                  </a:schemeClr>
                </a:solidFill>
                <a:ea typeface="宋体" panose="02010600030101010101" pitchFamily="2" charset="-122"/>
              </a:rPr>
              <a:t>Evolution of computer systems</a:t>
            </a:r>
          </a:p>
          <a:p>
            <a:pPr>
              <a:lnSpc>
                <a:spcPct val="90000"/>
              </a:lnSpc>
            </a:pPr>
            <a:endParaRPr lang="en-US" altLang="zh-CN" sz="2800" b="1" kern="0" baseline="0" dirty="0">
              <a:solidFill>
                <a:schemeClr val="tx1">
                  <a:lumMod val="50000"/>
                  <a:lumOff val="50000"/>
                </a:schemeClr>
              </a:solidFill>
              <a:ea typeface="宋体" panose="02010600030101010101" pitchFamily="2" charset="-122"/>
            </a:endParaRPr>
          </a:p>
          <a:p>
            <a:pPr marL="0" indent="0">
              <a:lnSpc>
                <a:spcPct val="90000"/>
              </a:lnSpc>
              <a:buNone/>
            </a:pPr>
            <a:endParaRPr lang="en-US" altLang="zh-CN" sz="2800" b="1" kern="0" baseline="0" dirty="0">
              <a:solidFill>
                <a:schemeClr val="tx1">
                  <a:lumMod val="50000"/>
                  <a:lumOff val="50000"/>
                </a:schemeClr>
              </a:solidFill>
              <a:ea typeface="宋体" panose="02010600030101010101" pitchFamily="2" charset="-122"/>
            </a:endParaRPr>
          </a:p>
        </p:txBody>
      </p:sp>
      <p:sp>
        <p:nvSpPr>
          <p:cNvPr id="7" name="Rectangle 4">
            <a:extLst>
              <a:ext uri="{FF2B5EF4-FFF2-40B4-BE49-F238E27FC236}">
                <a16:creationId xmlns:a16="http://schemas.microsoft.com/office/drawing/2014/main" id="{61613075-73BA-4468-B5E1-05BA35F281E1}"/>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Today’s Agenda</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2DBDCF66-1253-616A-5EC2-D16D6194E9DF}"/>
                  </a:ext>
                </a:extLst>
              </p14:cNvPr>
              <p14:cNvContentPartPr/>
              <p14:nvPr/>
            </p14:nvContentPartPr>
            <p14:xfrm>
              <a:off x="5274360" y="166680"/>
              <a:ext cx="3593160" cy="2923560"/>
            </p14:xfrm>
          </p:contentPart>
        </mc:Choice>
        <mc:Fallback>
          <p:pic>
            <p:nvPicPr>
              <p:cNvPr id="2" name="墨迹 1">
                <a:extLst>
                  <a:ext uri="{FF2B5EF4-FFF2-40B4-BE49-F238E27FC236}">
                    <a16:creationId xmlns:a16="http://schemas.microsoft.com/office/drawing/2014/main" id="{2DBDCF66-1253-616A-5EC2-D16D6194E9DF}"/>
                  </a:ext>
                </a:extLst>
              </p:cNvPr>
              <p:cNvPicPr/>
              <p:nvPr/>
            </p:nvPicPr>
            <p:blipFill>
              <a:blip r:embed="rId4"/>
              <a:stretch>
                <a:fillRect/>
              </a:stretch>
            </p:blipFill>
            <p:spPr>
              <a:xfrm>
                <a:off x="5265000" y="157320"/>
                <a:ext cx="3611880" cy="2942280"/>
              </a:xfrm>
              <a:prstGeom prst="rect">
                <a:avLst/>
              </a:prstGeom>
            </p:spPr>
          </p:pic>
        </mc:Fallback>
      </mc:AlternateContent>
    </p:spTree>
    <p:extLst>
      <p:ext uri="{BB962C8B-B14F-4D97-AF65-F5344CB8AC3E}">
        <p14:creationId xmlns:p14="http://schemas.microsoft.com/office/powerpoint/2010/main" val="50975057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3</a:t>
            </a:fld>
            <a:endParaRPr lang="en-US" altLang="zh-CN" sz="1600" dirty="0"/>
          </a:p>
        </p:txBody>
      </p:sp>
      <p:sp>
        <p:nvSpPr>
          <p:cNvPr id="6" name="Rectangle 12">
            <a:extLst>
              <a:ext uri="{FF2B5EF4-FFF2-40B4-BE49-F238E27FC236}">
                <a16:creationId xmlns:a16="http://schemas.microsoft.com/office/drawing/2014/main" id="{9DA74013-E518-4560-A30E-31EF11EDC80A}"/>
              </a:ext>
            </a:extLst>
          </p:cNvPr>
          <p:cNvSpPr txBox="1">
            <a:spLocks noChangeArrowheads="1"/>
          </p:cNvSpPr>
          <p:nvPr/>
        </p:nvSpPr>
        <p:spPr bwMode="auto">
          <a:xfrm>
            <a:off x="685800" y="1385888"/>
            <a:ext cx="7772400" cy="50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400" b="1" kern="0" baseline="0" dirty="0">
                <a:ea typeface="宋体" panose="02010600030101010101" pitchFamily="2" charset="-122"/>
              </a:rPr>
              <a:t>Instructors</a:t>
            </a:r>
          </a:p>
          <a:p>
            <a:pPr lvl="1">
              <a:lnSpc>
                <a:spcPct val="90000"/>
              </a:lnSpc>
            </a:pPr>
            <a:r>
              <a:rPr lang="zh-CN" altLang="en-US" sz="2000" b="1" kern="0" baseline="0" dirty="0">
                <a:ea typeface="宋体" panose="02010600030101010101" pitchFamily="2" charset="-122"/>
              </a:rPr>
              <a:t>沈浩頲 </a:t>
            </a:r>
            <a:r>
              <a:rPr lang="en-US" altLang="zh-CN" sz="2000" b="1" kern="0" baseline="0" dirty="0" err="1">
                <a:ea typeface="宋体" panose="02010600030101010101" pitchFamily="2" charset="-122"/>
              </a:rPr>
              <a:t>Haoting</a:t>
            </a:r>
            <a:r>
              <a:rPr lang="en-US" altLang="zh-CN" sz="2000" b="1" kern="0" baseline="0" dirty="0">
                <a:ea typeface="宋体" panose="02010600030101010101" pitchFamily="2" charset="-122"/>
              </a:rPr>
              <a:t> Shen (</a:t>
            </a:r>
            <a:r>
              <a:rPr lang="en-US" altLang="zh-CN" sz="2000" b="1" kern="0" baseline="0" dirty="0" err="1">
                <a:ea typeface="宋体" panose="02010600030101010101" pitchFamily="2" charset="-122"/>
              </a:rPr>
              <a:t>htshen@zju.edu.cn</a:t>
            </a:r>
            <a:r>
              <a:rPr lang="en-US" altLang="zh-CN" sz="2000" b="1" kern="0" baseline="0" dirty="0">
                <a:ea typeface="宋体" panose="02010600030101010101" pitchFamily="2" charset="-122"/>
              </a:rPr>
              <a:t>) </a:t>
            </a:r>
          </a:p>
          <a:p>
            <a:pPr lvl="1">
              <a:lnSpc>
                <a:spcPct val="90000"/>
              </a:lnSpc>
            </a:pPr>
            <a:r>
              <a:rPr lang="zh-CN" altLang="en-US" sz="2000" b="1" kern="0" baseline="0" dirty="0">
                <a:ea typeface="宋体" panose="02010600030101010101" pitchFamily="2" charset="-122"/>
              </a:rPr>
              <a:t>卢立 </a:t>
            </a:r>
            <a:r>
              <a:rPr lang="en-US" altLang="zh-CN" sz="2000" b="1" kern="0" baseline="0" dirty="0">
                <a:ea typeface="宋体" panose="02010600030101010101" pitchFamily="2" charset="-122"/>
              </a:rPr>
              <a:t>Li Lu (</a:t>
            </a:r>
            <a:r>
              <a:rPr lang="en-US" altLang="zh-CN" sz="2000" b="1" kern="0" baseline="0" dirty="0">
                <a:ea typeface="宋体" panose="02010600030101010101" pitchFamily="2" charset="-122"/>
                <a:hlinkClick r:id="rId3"/>
              </a:rPr>
              <a:t>li.lu@zju.edu.cn</a:t>
            </a:r>
            <a:r>
              <a:rPr lang="en-US" altLang="zh-CN" sz="2000" b="1" kern="0" baseline="0" dirty="0">
                <a:ea typeface="宋体" panose="02010600030101010101" pitchFamily="2" charset="-122"/>
              </a:rPr>
              <a:t>)</a:t>
            </a:r>
          </a:p>
          <a:p>
            <a:pPr lvl="1">
              <a:lnSpc>
                <a:spcPct val="90000"/>
              </a:lnSpc>
            </a:pPr>
            <a:r>
              <a:rPr lang="zh-CN" altLang="en-US" sz="2000" b="1" kern="0" baseline="0" dirty="0">
                <a:ea typeface="宋体" panose="02010600030101010101" pitchFamily="2" charset="-122"/>
              </a:rPr>
              <a:t>冯博 </a:t>
            </a:r>
            <a:r>
              <a:rPr lang="en-US" altLang="zh-CN" sz="2000" b="1" kern="0" baseline="0" dirty="0">
                <a:ea typeface="宋体" panose="02010600030101010101" pitchFamily="2" charset="-122"/>
              </a:rPr>
              <a:t>Bo Feng (bo.feng@zju.edu.cn)</a:t>
            </a:r>
          </a:p>
          <a:p>
            <a:pPr lvl="1">
              <a:lnSpc>
                <a:spcPct val="90000"/>
              </a:lnSpc>
            </a:pPr>
            <a:r>
              <a:rPr lang="zh-CN" altLang="en-US" sz="2000" b="1" kern="0" baseline="0" dirty="0">
                <a:ea typeface="宋体" panose="02010600030101010101" pitchFamily="2" charset="-122"/>
              </a:rPr>
              <a:t>吴磊 </a:t>
            </a:r>
            <a:r>
              <a:rPr lang="en-US" altLang="zh-CN" sz="2000" b="1" kern="0" baseline="0" dirty="0">
                <a:ea typeface="宋体" panose="02010600030101010101" pitchFamily="2" charset="-122"/>
              </a:rPr>
              <a:t>Lei Wu (</a:t>
            </a:r>
            <a:r>
              <a:rPr lang="en-US" altLang="zh-CN" sz="2000" b="1" kern="0" baseline="0" dirty="0" err="1">
                <a:ea typeface="宋体" panose="02010600030101010101" pitchFamily="2" charset="-122"/>
              </a:rPr>
              <a:t>lei_wu@zju.edu.cn</a:t>
            </a:r>
            <a:r>
              <a:rPr lang="en-US" altLang="zh-CN" sz="2000" b="1" kern="0" baseline="0" dirty="0">
                <a:ea typeface="宋体" panose="02010600030101010101" pitchFamily="2" charset="-122"/>
              </a:rPr>
              <a:t>) </a:t>
            </a:r>
          </a:p>
          <a:p>
            <a:pPr lvl="1">
              <a:lnSpc>
                <a:spcPct val="90000"/>
              </a:lnSpc>
            </a:pPr>
            <a:r>
              <a:rPr lang="zh-CN" altLang="en-US" sz="2000" b="1" kern="0" baseline="0" dirty="0">
                <a:ea typeface="宋体" panose="02010600030101010101" pitchFamily="2" charset="-122"/>
              </a:rPr>
              <a:t>常瑞 </a:t>
            </a:r>
            <a:r>
              <a:rPr lang="en-US" altLang="zh-CN" sz="2000" b="1" kern="0" baseline="0" dirty="0">
                <a:ea typeface="宋体" panose="02010600030101010101" pitchFamily="2" charset="-122"/>
              </a:rPr>
              <a:t>Rui Chang (crix1021@zju.edu.cn)</a:t>
            </a:r>
          </a:p>
          <a:p>
            <a:pPr marL="0" indent="0">
              <a:lnSpc>
                <a:spcPct val="90000"/>
              </a:lnSpc>
              <a:buNone/>
            </a:pPr>
            <a:endParaRPr lang="en-US" altLang="zh-CN" sz="2400" b="1" kern="0" baseline="0" dirty="0">
              <a:ea typeface="宋体" panose="02010600030101010101" pitchFamily="2" charset="-122"/>
            </a:endParaRPr>
          </a:p>
          <a:p>
            <a:pPr>
              <a:lnSpc>
                <a:spcPct val="90000"/>
              </a:lnSpc>
            </a:pPr>
            <a:r>
              <a:rPr lang="en-US" altLang="zh-CN" sz="2400" b="1" kern="0" baseline="0" dirty="0">
                <a:ea typeface="宋体" panose="02010600030101010101" pitchFamily="2" charset="-122"/>
              </a:rPr>
              <a:t>TAs</a:t>
            </a:r>
          </a:p>
          <a:p>
            <a:pPr lvl="1">
              <a:lnSpc>
                <a:spcPct val="90000"/>
              </a:lnSpc>
            </a:pPr>
            <a:r>
              <a:rPr lang="zh-CN" altLang="en-US" sz="2000" b="1" kern="0" baseline="0" dirty="0">
                <a:ea typeface="宋体" panose="02010600030101010101" pitchFamily="2" charset="-122"/>
              </a:rPr>
              <a:t>史璐欣</a:t>
            </a:r>
            <a:endParaRPr lang="en-US" altLang="zh-CN" sz="2000" b="1" kern="0" baseline="0" dirty="0">
              <a:ea typeface="宋体" panose="02010600030101010101" pitchFamily="2" charset="-122"/>
            </a:endParaRPr>
          </a:p>
          <a:p>
            <a:pPr lvl="1">
              <a:lnSpc>
                <a:spcPct val="90000"/>
              </a:lnSpc>
            </a:pPr>
            <a:r>
              <a:rPr lang="zh-CN" altLang="en-US" sz="2000" b="1" kern="0" baseline="0" dirty="0">
                <a:ea typeface="宋体" panose="02010600030101010101" pitchFamily="2" charset="-122"/>
              </a:rPr>
              <a:t>洪奕迅</a:t>
            </a:r>
            <a:endParaRPr lang="en-US" altLang="zh-CN" sz="2000" b="1" kern="0" baseline="0" dirty="0">
              <a:ea typeface="宋体" panose="02010600030101010101" pitchFamily="2" charset="-122"/>
            </a:endParaRPr>
          </a:p>
        </p:txBody>
      </p:sp>
      <p:sp>
        <p:nvSpPr>
          <p:cNvPr id="7" name="Rectangle 4">
            <a:extLst>
              <a:ext uri="{FF2B5EF4-FFF2-40B4-BE49-F238E27FC236}">
                <a16:creationId xmlns:a16="http://schemas.microsoft.com/office/drawing/2014/main" id="{61613075-73BA-4468-B5E1-05BA35F281E1}"/>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Instructor &amp; TA</a:t>
            </a:r>
          </a:p>
        </p:txBody>
      </p:sp>
    </p:spTree>
    <p:extLst>
      <p:ext uri="{BB962C8B-B14F-4D97-AF65-F5344CB8AC3E}">
        <p14:creationId xmlns:p14="http://schemas.microsoft.com/office/powerpoint/2010/main" val="5638286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F66B8-6CAD-E844-A092-F58F60931288}"/>
              </a:ext>
            </a:extLst>
          </p:cNvPr>
          <p:cNvSpPr>
            <a:spLocks noGrp="1"/>
          </p:cNvSpPr>
          <p:nvPr>
            <p:ph type="title"/>
          </p:nvPr>
        </p:nvSpPr>
        <p:spPr/>
        <p:txBody>
          <a:bodyPr/>
          <a:lstStyle/>
          <a:p>
            <a:r>
              <a:rPr lang="en-US" dirty="0"/>
              <a:t>A Look into AMD CPU</a:t>
            </a:r>
          </a:p>
        </p:txBody>
      </p:sp>
      <p:sp>
        <p:nvSpPr>
          <p:cNvPr id="3" name="Content Placeholder 2">
            <a:extLst>
              <a:ext uri="{FF2B5EF4-FFF2-40B4-BE49-F238E27FC236}">
                <a16:creationId xmlns:a16="http://schemas.microsoft.com/office/drawing/2014/main" id="{5344CFE9-7C97-D946-93DF-02A27655577B}"/>
              </a:ext>
            </a:extLst>
          </p:cNvPr>
          <p:cNvSpPr>
            <a:spLocks noGrp="1"/>
          </p:cNvSpPr>
          <p:nvPr>
            <p:ph idx="4294967295"/>
          </p:nvPr>
        </p:nvSpPr>
        <p:spPr>
          <a:xfrm>
            <a:off x="287867" y="884583"/>
            <a:ext cx="8681204" cy="5464174"/>
          </a:xfrm>
        </p:spPr>
        <p:txBody>
          <a:bodyPr/>
          <a:lstStyle/>
          <a:p>
            <a:endParaRPr lang="en-US" dirty="0"/>
          </a:p>
        </p:txBody>
      </p:sp>
      <p:pic>
        <p:nvPicPr>
          <p:cNvPr id="4" name="Picture 3">
            <a:extLst>
              <a:ext uri="{FF2B5EF4-FFF2-40B4-BE49-F238E27FC236}">
                <a16:creationId xmlns:a16="http://schemas.microsoft.com/office/drawing/2014/main" id="{B460D289-40B0-B34D-A5B8-39ABA23602D6}"/>
              </a:ext>
            </a:extLst>
          </p:cNvPr>
          <p:cNvPicPr>
            <a:picLocks noChangeAspect="1"/>
          </p:cNvPicPr>
          <p:nvPr/>
        </p:nvPicPr>
        <p:blipFill>
          <a:blip r:embed="rId2"/>
          <a:stretch>
            <a:fillRect/>
          </a:stretch>
        </p:blipFill>
        <p:spPr>
          <a:xfrm>
            <a:off x="5422425" y="2796377"/>
            <a:ext cx="1539349" cy="1539349"/>
          </a:xfrm>
          <a:prstGeom prst="rect">
            <a:avLst/>
          </a:prstGeom>
        </p:spPr>
      </p:pic>
      <p:pic>
        <p:nvPicPr>
          <p:cNvPr id="6" name="Picture 5">
            <a:extLst>
              <a:ext uri="{FF2B5EF4-FFF2-40B4-BE49-F238E27FC236}">
                <a16:creationId xmlns:a16="http://schemas.microsoft.com/office/drawing/2014/main" id="{8C0C79FC-0D28-C542-981D-34272C5F8F3C}"/>
              </a:ext>
            </a:extLst>
          </p:cNvPr>
          <p:cNvPicPr>
            <a:picLocks noChangeAspect="1"/>
          </p:cNvPicPr>
          <p:nvPr/>
        </p:nvPicPr>
        <p:blipFill>
          <a:blip r:embed="rId3"/>
          <a:stretch>
            <a:fillRect/>
          </a:stretch>
        </p:blipFill>
        <p:spPr>
          <a:xfrm rot="5400000">
            <a:off x="696837" y="2002420"/>
            <a:ext cx="3795219" cy="3127261"/>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E0EEB193-CB62-45FC-00F9-1484A45BF863}"/>
                  </a:ext>
                </a:extLst>
              </p14:cNvPr>
              <p14:cNvContentPartPr/>
              <p14:nvPr/>
            </p14:nvContentPartPr>
            <p14:xfrm>
              <a:off x="598320" y="1834920"/>
              <a:ext cx="5303880" cy="3200400"/>
            </p14:xfrm>
          </p:contentPart>
        </mc:Choice>
        <mc:Fallback>
          <p:pic>
            <p:nvPicPr>
              <p:cNvPr id="5" name="墨迹 4">
                <a:extLst>
                  <a:ext uri="{FF2B5EF4-FFF2-40B4-BE49-F238E27FC236}">
                    <a16:creationId xmlns:a16="http://schemas.microsoft.com/office/drawing/2014/main" id="{E0EEB193-CB62-45FC-00F9-1484A45BF863}"/>
                  </a:ext>
                </a:extLst>
              </p:cNvPr>
              <p:cNvPicPr/>
              <p:nvPr/>
            </p:nvPicPr>
            <p:blipFill>
              <a:blip r:embed="rId5"/>
              <a:stretch>
                <a:fillRect/>
              </a:stretch>
            </p:blipFill>
            <p:spPr>
              <a:xfrm>
                <a:off x="588960" y="1825560"/>
                <a:ext cx="5322600" cy="3219120"/>
              </a:xfrm>
              <a:prstGeom prst="rect">
                <a:avLst/>
              </a:prstGeom>
            </p:spPr>
          </p:pic>
        </mc:Fallback>
      </mc:AlternateContent>
    </p:spTree>
    <p:extLst>
      <p:ext uri="{BB962C8B-B14F-4D97-AF65-F5344CB8AC3E}">
        <p14:creationId xmlns:p14="http://schemas.microsoft.com/office/powerpoint/2010/main" val="614489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4294967295"/>
          </p:nvPr>
        </p:nvSpPr>
        <p:spPr>
          <a:xfrm>
            <a:off x="287867" y="884583"/>
            <a:ext cx="8681204" cy="5464174"/>
          </a:xfrm>
        </p:spPr>
        <p:txBody>
          <a:bodyPr/>
          <a:lstStyle/>
          <a:p>
            <a:endParaRPr lang="en-US"/>
          </a:p>
        </p:txBody>
      </p:sp>
      <p:sp>
        <p:nvSpPr>
          <p:cNvPr id="4" name="Slide Number Placeholder 3"/>
          <p:cNvSpPr>
            <a:spLocks noGrp="1"/>
          </p:cNvSpPr>
          <p:nvPr>
            <p:ph type="sldNum" sz="quarter" idx="2"/>
          </p:nvPr>
        </p:nvSpPr>
        <p:spPr>
          <a:xfrm>
            <a:off x="8798027" y="5782796"/>
            <a:ext cx="40076" cy="97334"/>
          </a:xfrm>
          <a:prstGeom prst="rect">
            <a:avLst/>
          </a:prstGeom>
          <a:ln w="12700">
            <a:miter lim="400000"/>
          </a:ln>
        </p:spPr>
        <p:txBody>
          <a:bodyPr wrap="none" lIns="0" tIns="0" rIns="0" bIns="0">
            <a:spAutoFit/>
          </a:bodyPr>
          <a:lstStyle>
            <a:lvl1pPr algn="ctr" defTabSz="308063">
              <a:defRPr sz="949">
                <a:solidFill>
                  <a:srgbClr val="003893"/>
                </a:solidFill>
                <a:latin typeface="Gill Sans"/>
                <a:ea typeface="Gill Sans"/>
                <a:cs typeface="Gill Sans"/>
                <a:sym typeface="Gill Sans"/>
              </a:defRPr>
            </a:lvl1pPr>
            <a:lvl2pPr indent="120547" defTabSz="241093">
              <a:defRPr sz="633">
                <a:latin typeface="Helvetica"/>
                <a:ea typeface="Helvetica"/>
                <a:cs typeface="Helvetica"/>
                <a:sym typeface="Helvetica"/>
              </a:defRPr>
            </a:lvl2pPr>
            <a:lvl3pPr indent="241093" defTabSz="241093">
              <a:defRPr sz="633">
                <a:latin typeface="Helvetica"/>
                <a:ea typeface="Helvetica"/>
                <a:cs typeface="Helvetica"/>
                <a:sym typeface="Helvetica"/>
              </a:defRPr>
            </a:lvl3pPr>
            <a:lvl4pPr indent="361640" defTabSz="241093">
              <a:defRPr sz="633">
                <a:latin typeface="Helvetica"/>
                <a:ea typeface="Helvetica"/>
                <a:cs typeface="Helvetica"/>
                <a:sym typeface="Helvetica"/>
              </a:defRPr>
            </a:lvl4pPr>
            <a:lvl5pPr indent="482186" defTabSz="241093">
              <a:defRPr sz="633">
                <a:latin typeface="Helvetica"/>
                <a:ea typeface="Helvetica"/>
                <a:cs typeface="Helvetica"/>
                <a:sym typeface="Helvetica"/>
              </a:defRPr>
            </a:lvl5pPr>
            <a:lvl6pPr indent="602732" defTabSz="241093">
              <a:defRPr sz="633">
                <a:latin typeface="Helvetica"/>
                <a:ea typeface="Helvetica"/>
                <a:cs typeface="Helvetica"/>
                <a:sym typeface="Helvetica"/>
              </a:defRPr>
            </a:lvl6pPr>
            <a:lvl7pPr indent="723279" defTabSz="241093">
              <a:defRPr sz="633">
                <a:latin typeface="Helvetica"/>
                <a:ea typeface="Helvetica"/>
                <a:cs typeface="Helvetica"/>
                <a:sym typeface="Helvetica"/>
              </a:defRPr>
            </a:lvl7pPr>
            <a:lvl8pPr indent="843826" defTabSz="241093">
              <a:defRPr sz="633">
                <a:latin typeface="Helvetica"/>
                <a:ea typeface="Helvetica"/>
                <a:cs typeface="Helvetica"/>
                <a:sym typeface="Helvetica"/>
              </a:defRPr>
            </a:lvl8pPr>
            <a:lvl9pPr indent="964372" defTabSz="241093">
              <a:defRPr sz="633">
                <a:latin typeface="Helvetica"/>
                <a:ea typeface="Helvetica"/>
                <a:cs typeface="Helvetica"/>
                <a:sym typeface="Helvetica"/>
              </a:defRPr>
            </a:lvl9pPr>
          </a:lstStyle>
          <a:p>
            <a:fld id="{BEFA2CCA-4016-444A-8A97-A6204D353686}" type="slidenum">
              <a:rPr lang="en-US" smtClean="0"/>
              <a:pPr/>
              <a:t>31</a:t>
            </a:fld>
            <a:endParaRPr lang="en-US" dirty="0"/>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64" y="857251"/>
            <a:ext cx="4800536" cy="4473773"/>
          </a:xfrm>
          <a:prstGeom prst="rect">
            <a:avLst/>
          </a:prstGeom>
          <a:ln w="12700">
            <a:miter lim="400000"/>
          </a:ln>
          <a:extLst>
            <a:ext uri="{C572A759-6A51-4108-AA02-DFA0A04FC94B}">
              <ma14:wrappingTextBoxFlag xmlns="" xmlns:ma14="http://schemas.microsoft.com/office/mac/drawingml/2011/main" val="1"/>
            </a:ext>
          </a:extLst>
        </p:spPr>
      </p:pic>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181445" y="675807"/>
            <a:ext cx="4305780" cy="4668666"/>
          </a:xfrm>
          <a:prstGeom prst="rect">
            <a:avLst/>
          </a:prstGeom>
          <a:ln w="12700">
            <a:miter lim="400000"/>
          </a:ln>
          <a:extLst>
            <a:ext uri="{C572A759-6A51-4108-AA02-DFA0A04FC94B}">
              <ma14:wrappingTextBoxFlag xmlns="" xmlns:ma14="http://schemas.microsoft.com/office/mac/drawingml/2011/main" val="1"/>
            </a:ext>
          </a:extLst>
        </p:spPr>
      </p:pic>
      <p:sp>
        <p:nvSpPr>
          <p:cNvPr id="7" name="Rectangle 6"/>
          <p:cNvSpPr/>
          <p:nvPr/>
        </p:nvSpPr>
        <p:spPr>
          <a:xfrm>
            <a:off x="3248146" y="3039610"/>
            <a:ext cx="269111" cy="538609"/>
          </a:xfrm>
          <a:prstGeom prst="rect">
            <a:avLst/>
          </a:prstGeom>
          <a:noFill/>
          <a:ln w="762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38150" fontAlgn="auto" latinLnBrk="1">
              <a:spcBef>
                <a:spcPts val="0"/>
              </a:spcBef>
              <a:spcAft>
                <a:spcPts val="0"/>
              </a:spcAft>
            </a:pPr>
            <a:endParaRPr lang="en-US" sz="3000" baseline="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8" name="Straight Arrow Connector 7"/>
          <p:cNvCxnSpPr/>
          <p:nvPr/>
        </p:nvCxnSpPr>
        <p:spPr>
          <a:xfrm flipH="1" flipV="1">
            <a:off x="3517256" y="3447810"/>
            <a:ext cx="355922" cy="503499"/>
          </a:xfrm>
          <a:prstGeom prst="straightConnector1">
            <a:avLst/>
          </a:prstGeom>
          <a:noFill/>
          <a:ln w="762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9" name="Rectangle 8"/>
          <p:cNvSpPr/>
          <p:nvPr/>
        </p:nvSpPr>
        <p:spPr>
          <a:xfrm>
            <a:off x="7707226" y="3205996"/>
            <a:ext cx="269111" cy="538609"/>
          </a:xfrm>
          <a:prstGeom prst="rect">
            <a:avLst/>
          </a:prstGeom>
          <a:noFill/>
          <a:ln w="762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38150" fontAlgn="auto" latinLnBrk="1">
              <a:spcBef>
                <a:spcPts val="0"/>
              </a:spcBef>
              <a:spcAft>
                <a:spcPts val="0"/>
              </a:spcAft>
            </a:pPr>
            <a:endParaRPr lang="en-US" sz="3000" baseline="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0" name="Straight Arrow Connector 9"/>
          <p:cNvCxnSpPr/>
          <p:nvPr/>
        </p:nvCxnSpPr>
        <p:spPr>
          <a:xfrm flipH="1" flipV="1">
            <a:off x="7976337" y="3614196"/>
            <a:ext cx="355922" cy="503499"/>
          </a:xfrm>
          <a:prstGeom prst="straightConnector1">
            <a:avLst/>
          </a:prstGeom>
          <a:noFill/>
          <a:ln w="762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mc:AlternateContent xmlns:mc="http://schemas.openxmlformats.org/markup-compatibility/2006">
        <mc:Choice xmlns:p14="http://schemas.microsoft.com/office/powerpoint/2010/main" Requires="p14">
          <p:contentPart p14:bwMode="auto" r:id="rId4">
            <p14:nvContentPartPr>
              <p14:cNvPr id="11" name="墨迹 10">
                <a:extLst>
                  <a:ext uri="{FF2B5EF4-FFF2-40B4-BE49-F238E27FC236}">
                    <a16:creationId xmlns:a16="http://schemas.microsoft.com/office/drawing/2014/main" id="{F0D768FB-066E-97D5-BAD4-98AE347F1A48}"/>
                  </a:ext>
                </a:extLst>
              </p14:cNvPr>
              <p14:cNvContentPartPr/>
              <p14:nvPr/>
            </p14:nvContentPartPr>
            <p14:xfrm>
              <a:off x="118080" y="497160"/>
              <a:ext cx="4312080" cy="5317200"/>
            </p14:xfrm>
          </p:contentPart>
        </mc:Choice>
        <mc:Fallback>
          <p:pic>
            <p:nvPicPr>
              <p:cNvPr id="11" name="墨迹 10">
                <a:extLst>
                  <a:ext uri="{FF2B5EF4-FFF2-40B4-BE49-F238E27FC236}">
                    <a16:creationId xmlns:a16="http://schemas.microsoft.com/office/drawing/2014/main" id="{F0D768FB-066E-97D5-BAD4-98AE347F1A48}"/>
                  </a:ext>
                </a:extLst>
              </p:cNvPr>
              <p:cNvPicPr/>
              <p:nvPr/>
            </p:nvPicPr>
            <p:blipFill>
              <a:blip r:embed="rId5"/>
              <a:stretch>
                <a:fillRect/>
              </a:stretch>
            </p:blipFill>
            <p:spPr>
              <a:xfrm>
                <a:off x="108720" y="487800"/>
                <a:ext cx="4330800" cy="5335920"/>
              </a:xfrm>
              <a:prstGeom prst="rect">
                <a:avLst/>
              </a:prstGeom>
            </p:spPr>
          </p:pic>
        </mc:Fallback>
      </mc:AlternateContent>
    </p:spTree>
    <p:extLst>
      <p:ext uri="{BB962C8B-B14F-4D97-AF65-F5344CB8AC3E}">
        <p14:creationId xmlns:p14="http://schemas.microsoft.com/office/powerpoint/2010/main" val="3391940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287867" y="884583"/>
            <a:ext cx="8681204" cy="5464174"/>
          </a:xfrm>
        </p:spPr>
        <p:txBody>
          <a:bodyPr/>
          <a:lstStyle/>
          <a:p>
            <a:endParaRPr lang="en-US"/>
          </a:p>
        </p:txBody>
      </p:sp>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2"/>
          </p:nvPr>
        </p:nvSpPr>
        <p:spPr>
          <a:xfrm>
            <a:off x="8798027" y="5782796"/>
            <a:ext cx="40076" cy="97334"/>
          </a:xfrm>
          <a:prstGeom prst="rect">
            <a:avLst/>
          </a:prstGeom>
          <a:ln w="12700">
            <a:miter lim="400000"/>
          </a:ln>
        </p:spPr>
        <p:txBody>
          <a:bodyPr wrap="none" lIns="0" tIns="0" rIns="0" bIns="0">
            <a:spAutoFit/>
          </a:bodyPr>
          <a:lstStyle>
            <a:lvl1pPr algn="ctr" defTabSz="308063">
              <a:defRPr sz="949">
                <a:solidFill>
                  <a:srgbClr val="003893"/>
                </a:solidFill>
                <a:latin typeface="Gill Sans"/>
                <a:ea typeface="Gill Sans"/>
                <a:cs typeface="Gill Sans"/>
                <a:sym typeface="Gill Sans"/>
              </a:defRPr>
            </a:lvl1pPr>
            <a:lvl2pPr indent="120547" defTabSz="241093">
              <a:defRPr sz="633">
                <a:latin typeface="Helvetica"/>
                <a:ea typeface="Helvetica"/>
                <a:cs typeface="Helvetica"/>
                <a:sym typeface="Helvetica"/>
              </a:defRPr>
            </a:lvl2pPr>
            <a:lvl3pPr indent="241093" defTabSz="241093">
              <a:defRPr sz="633">
                <a:latin typeface="Helvetica"/>
                <a:ea typeface="Helvetica"/>
                <a:cs typeface="Helvetica"/>
                <a:sym typeface="Helvetica"/>
              </a:defRPr>
            </a:lvl3pPr>
            <a:lvl4pPr indent="361640" defTabSz="241093">
              <a:defRPr sz="633">
                <a:latin typeface="Helvetica"/>
                <a:ea typeface="Helvetica"/>
                <a:cs typeface="Helvetica"/>
                <a:sym typeface="Helvetica"/>
              </a:defRPr>
            </a:lvl4pPr>
            <a:lvl5pPr indent="482186" defTabSz="241093">
              <a:defRPr sz="633">
                <a:latin typeface="Helvetica"/>
                <a:ea typeface="Helvetica"/>
                <a:cs typeface="Helvetica"/>
                <a:sym typeface="Helvetica"/>
              </a:defRPr>
            </a:lvl5pPr>
            <a:lvl6pPr indent="602732" defTabSz="241093">
              <a:defRPr sz="633">
                <a:latin typeface="Helvetica"/>
                <a:ea typeface="Helvetica"/>
                <a:cs typeface="Helvetica"/>
                <a:sym typeface="Helvetica"/>
              </a:defRPr>
            </a:lvl6pPr>
            <a:lvl7pPr indent="723279" defTabSz="241093">
              <a:defRPr sz="633">
                <a:latin typeface="Helvetica"/>
                <a:ea typeface="Helvetica"/>
                <a:cs typeface="Helvetica"/>
                <a:sym typeface="Helvetica"/>
              </a:defRPr>
            </a:lvl7pPr>
            <a:lvl8pPr indent="843826" defTabSz="241093">
              <a:defRPr sz="633">
                <a:latin typeface="Helvetica"/>
                <a:ea typeface="Helvetica"/>
                <a:cs typeface="Helvetica"/>
                <a:sym typeface="Helvetica"/>
              </a:defRPr>
            </a:lvl8pPr>
            <a:lvl9pPr indent="964372" defTabSz="241093">
              <a:defRPr sz="633">
                <a:latin typeface="Helvetica"/>
                <a:ea typeface="Helvetica"/>
                <a:cs typeface="Helvetica"/>
                <a:sym typeface="Helvetica"/>
              </a:defRPr>
            </a:lvl9pPr>
          </a:lstStyle>
          <a:p>
            <a:fld id="{BEFA2CCA-4016-444A-8A97-A6204D353686}" type="slidenum">
              <a:rPr lang="en-US" smtClean="0"/>
              <a:pPr/>
              <a:t>32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27237" y="630017"/>
            <a:ext cx="4213185" cy="4667653"/>
          </a:xfrm>
          <a:prstGeom prst="rect">
            <a:avLst/>
          </a:prstGeom>
        </p:spPr>
      </p:pic>
      <p:pic>
        <p:nvPicPr>
          <p:cNvPr id="8" name="Picture 7"/>
          <p:cNvPicPr>
            <a:picLocks noChangeAspect="1"/>
          </p:cNvPicPr>
          <p:nvPr/>
        </p:nvPicPr>
        <p:blipFill>
          <a:blip r:embed="rId3"/>
          <a:stretch>
            <a:fillRect/>
          </a:stretch>
        </p:blipFill>
        <p:spPr>
          <a:xfrm rot="16200000">
            <a:off x="4786087" y="712522"/>
            <a:ext cx="4213186" cy="4502641"/>
          </a:xfrm>
          <a:prstGeom prst="rect">
            <a:avLst/>
          </a:prstGeom>
        </p:spPr>
      </p:pic>
      <p:sp>
        <p:nvSpPr>
          <p:cNvPr id="9" name="Rectangle 8"/>
          <p:cNvSpPr/>
          <p:nvPr/>
        </p:nvSpPr>
        <p:spPr>
          <a:xfrm>
            <a:off x="1752051" y="1355584"/>
            <a:ext cx="609185" cy="538609"/>
          </a:xfrm>
          <a:prstGeom prst="rect">
            <a:avLst/>
          </a:prstGeom>
          <a:noFill/>
          <a:ln w="762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38150" fontAlgn="auto" latinLnBrk="1">
              <a:spcBef>
                <a:spcPts val="0"/>
              </a:spcBef>
              <a:spcAft>
                <a:spcPts val="0"/>
              </a:spcAft>
            </a:pPr>
            <a:endParaRPr lang="en-US" sz="3000" baseline="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0" name="Straight Arrow Connector 9"/>
          <p:cNvCxnSpPr/>
          <p:nvPr/>
        </p:nvCxnSpPr>
        <p:spPr>
          <a:xfrm flipH="1" flipV="1">
            <a:off x="2372745" y="1933695"/>
            <a:ext cx="355922" cy="503499"/>
          </a:xfrm>
          <a:prstGeom prst="straightConnector1">
            <a:avLst/>
          </a:prstGeom>
          <a:noFill/>
          <a:ln w="762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1" name="Rectangle 10"/>
          <p:cNvSpPr/>
          <p:nvPr/>
        </p:nvSpPr>
        <p:spPr>
          <a:xfrm>
            <a:off x="6346252" y="1522326"/>
            <a:ext cx="242900" cy="538609"/>
          </a:xfrm>
          <a:prstGeom prst="rect">
            <a:avLst/>
          </a:prstGeom>
          <a:noFill/>
          <a:ln w="762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38150" fontAlgn="auto" latinLnBrk="1">
              <a:spcBef>
                <a:spcPts val="0"/>
              </a:spcBef>
              <a:spcAft>
                <a:spcPts val="0"/>
              </a:spcAft>
            </a:pPr>
            <a:endParaRPr lang="en-US" sz="3000" baseline="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2" name="Straight Arrow Connector 11"/>
          <p:cNvCxnSpPr/>
          <p:nvPr/>
        </p:nvCxnSpPr>
        <p:spPr>
          <a:xfrm flipH="1" flipV="1">
            <a:off x="6600661" y="1918675"/>
            <a:ext cx="355922" cy="503499"/>
          </a:xfrm>
          <a:prstGeom prst="straightConnector1">
            <a:avLst/>
          </a:prstGeom>
          <a:noFill/>
          <a:ln w="762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28998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16200000">
            <a:off x="2829" y="854422"/>
            <a:ext cx="4534513" cy="4540167"/>
          </a:xfrm>
        </p:spPr>
      </p:pic>
      <p:sp>
        <p:nvSpPr>
          <p:cNvPr id="4" name="Slide Number Placeholder 3"/>
          <p:cNvSpPr>
            <a:spLocks noGrp="1"/>
          </p:cNvSpPr>
          <p:nvPr>
            <p:ph type="sldNum" sz="quarter" idx="2"/>
          </p:nvPr>
        </p:nvSpPr>
        <p:spPr>
          <a:xfrm>
            <a:off x="8798027" y="5782796"/>
            <a:ext cx="40076" cy="97334"/>
          </a:xfrm>
          <a:prstGeom prst="rect">
            <a:avLst/>
          </a:prstGeom>
          <a:ln w="12700">
            <a:miter lim="400000"/>
          </a:ln>
        </p:spPr>
        <p:txBody>
          <a:bodyPr wrap="none" lIns="0" tIns="0" rIns="0" bIns="0">
            <a:spAutoFit/>
          </a:bodyPr>
          <a:lstStyle>
            <a:lvl1pPr algn="ctr" defTabSz="308063">
              <a:defRPr sz="949">
                <a:solidFill>
                  <a:srgbClr val="003893"/>
                </a:solidFill>
                <a:latin typeface="Gill Sans"/>
                <a:ea typeface="Gill Sans"/>
                <a:cs typeface="Gill Sans"/>
                <a:sym typeface="Gill Sans"/>
              </a:defRPr>
            </a:lvl1pPr>
            <a:lvl2pPr indent="120547" defTabSz="241093">
              <a:defRPr sz="633">
                <a:latin typeface="Helvetica"/>
                <a:ea typeface="Helvetica"/>
                <a:cs typeface="Helvetica"/>
                <a:sym typeface="Helvetica"/>
              </a:defRPr>
            </a:lvl2pPr>
            <a:lvl3pPr indent="241093" defTabSz="241093">
              <a:defRPr sz="633">
                <a:latin typeface="Helvetica"/>
                <a:ea typeface="Helvetica"/>
                <a:cs typeface="Helvetica"/>
                <a:sym typeface="Helvetica"/>
              </a:defRPr>
            </a:lvl3pPr>
            <a:lvl4pPr indent="361640" defTabSz="241093">
              <a:defRPr sz="633">
                <a:latin typeface="Helvetica"/>
                <a:ea typeface="Helvetica"/>
                <a:cs typeface="Helvetica"/>
                <a:sym typeface="Helvetica"/>
              </a:defRPr>
            </a:lvl4pPr>
            <a:lvl5pPr indent="482186" defTabSz="241093">
              <a:defRPr sz="633">
                <a:latin typeface="Helvetica"/>
                <a:ea typeface="Helvetica"/>
                <a:cs typeface="Helvetica"/>
                <a:sym typeface="Helvetica"/>
              </a:defRPr>
            </a:lvl5pPr>
            <a:lvl6pPr indent="602732" defTabSz="241093">
              <a:defRPr sz="633">
                <a:latin typeface="Helvetica"/>
                <a:ea typeface="Helvetica"/>
                <a:cs typeface="Helvetica"/>
                <a:sym typeface="Helvetica"/>
              </a:defRPr>
            </a:lvl6pPr>
            <a:lvl7pPr indent="723279" defTabSz="241093">
              <a:defRPr sz="633">
                <a:latin typeface="Helvetica"/>
                <a:ea typeface="Helvetica"/>
                <a:cs typeface="Helvetica"/>
                <a:sym typeface="Helvetica"/>
              </a:defRPr>
            </a:lvl7pPr>
            <a:lvl8pPr indent="843826" defTabSz="241093">
              <a:defRPr sz="633">
                <a:latin typeface="Helvetica"/>
                <a:ea typeface="Helvetica"/>
                <a:cs typeface="Helvetica"/>
                <a:sym typeface="Helvetica"/>
              </a:defRPr>
            </a:lvl8pPr>
            <a:lvl9pPr indent="964372" defTabSz="241093">
              <a:defRPr sz="633">
                <a:latin typeface="Helvetica"/>
                <a:ea typeface="Helvetica"/>
                <a:cs typeface="Helvetica"/>
                <a:sym typeface="Helvetica"/>
              </a:defRPr>
            </a:lvl9pPr>
          </a:lstStyle>
          <a:p>
            <a:fld id="{BEFA2CCA-4016-444A-8A97-A6204D353686}" type="slidenum">
              <a:rPr lang="en-US" smtClean="0"/>
              <a:pPr/>
              <a:t>33</a:t>
            </a:fld>
            <a:endParaRPr lang="en-US" dirty="0"/>
          </a:p>
        </p:txBody>
      </p:sp>
      <p:pic>
        <p:nvPicPr>
          <p:cNvPr id="6" name="Picture 5"/>
          <p:cNvPicPr>
            <a:picLocks noChangeAspect="1"/>
          </p:cNvPicPr>
          <p:nvPr/>
        </p:nvPicPr>
        <p:blipFill>
          <a:blip r:embed="rId3"/>
          <a:stretch>
            <a:fillRect/>
          </a:stretch>
        </p:blipFill>
        <p:spPr>
          <a:xfrm rot="16200000">
            <a:off x="4619491" y="882101"/>
            <a:ext cx="4540680" cy="4508339"/>
          </a:xfrm>
          <a:prstGeom prst="rect">
            <a:avLst/>
          </a:prstGeom>
        </p:spPr>
      </p:pic>
      <p:sp>
        <p:nvSpPr>
          <p:cNvPr id="7" name="Rectangle 6"/>
          <p:cNvSpPr/>
          <p:nvPr/>
        </p:nvSpPr>
        <p:spPr>
          <a:xfrm>
            <a:off x="3659045" y="1242731"/>
            <a:ext cx="609185" cy="538609"/>
          </a:xfrm>
          <a:prstGeom prst="rect">
            <a:avLst/>
          </a:prstGeom>
          <a:noFill/>
          <a:ln w="762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38150" fontAlgn="auto" latinLnBrk="1">
              <a:spcBef>
                <a:spcPts val="0"/>
              </a:spcBef>
              <a:spcAft>
                <a:spcPts val="0"/>
              </a:spcAft>
            </a:pPr>
            <a:endParaRPr lang="en-US" sz="3000" baseline="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8" name="Straight Arrow Connector 7"/>
          <p:cNvCxnSpPr/>
          <p:nvPr/>
        </p:nvCxnSpPr>
        <p:spPr>
          <a:xfrm flipH="1" flipV="1">
            <a:off x="4279739" y="1820842"/>
            <a:ext cx="355922" cy="503499"/>
          </a:xfrm>
          <a:prstGeom prst="straightConnector1">
            <a:avLst/>
          </a:prstGeom>
          <a:noFill/>
          <a:ln w="762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EAA24EEA-F188-F846-C0B3-ED46FB481ABD}"/>
                  </a:ext>
                </a:extLst>
              </p14:cNvPr>
              <p14:cNvContentPartPr/>
              <p14:nvPr/>
            </p14:nvContentPartPr>
            <p14:xfrm>
              <a:off x="1968480" y="2129400"/>
              <a:ext cx="6172560" cy="3126240"/>
            </p14:xfrm>
          </p:contentPart>
        </mc:Choice>
        <mc:Fallback>
          <p:pic>
            <p:nvPicPr>
              <p:cNvPr id="3" name="墨迹 2">
                <a:extLst>
                  <a:ext uri="{FF2B5EF4-FFF2-40B4-BE49-F238E27FC236}">
                    <a16:creationId xmlns:a16="http://schemas.microsoft.com/office/drawing/2014/main" id="{EAA24EEA-F188-F846-C0B3-ED46FB481ABD}"/>
                  </a:ext>
                </a:extLst>
              </p:cNvPr>
              <p:cNvPicPr/>
              <p:nvPr/>
            </p:nvPicPr>
            <p:blipFill>
              <a:blip r:embed="rId5"/>
              <a:stretch>
                <a:fillRect/>
              </a:stretch>
            </p:blipFill>
            <p:spPr>
              <a:xfrm>
                <a:off x="1959120" y="2120040"/>
                <a:ext cx="6191280" cy="3144960"/>
              </a:xfrm>
              <a:prstGeom prst="rect">
                <a:avLst/>
              </a:prstGeom>
            </p:spPr>
          </p:pic>
        </mc:Fallback>
      </mc:AlternateContent>
    </p:spTree>
    <p:extLst>
      <p:ext uri="{BB962C8B-B14F-4D97-AF65-F5344CB8AC3E}">
        <p14:creationId xmlns:p14="http://schemas.microsoft.com/office/powerpoint/2010/main" val="3141362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16E5-31AA-E043-8CC2-5E9644B0A966}"/>
              </a:ext>
            </a:extLst>
          </p:cNvPr>
          <p:cNvSpPr>
            <a:spLocks noGrp="1"/>
          </p:cNvSpPr>
          <p:nvPr>
            <p:ph type="title"/>
          </p:nvPr>
        </p:nvSpPr>
        <p:spPr/>
        <p:txBody>
          <a:bodyPr/>
          <a:lstStyle/>
          <a:p>
            <a:r>
              <a:rPr lang="en-US" dirty="0"/>
              <a:t>A Look into AMD CPU</a:t>
            </a:r>
          </a:p>
        </p:txBody>
      </p:sp>
      <p:sp>
        <p:nvSpPr>
          <p:cNvPr id="3" name="Content Placeholder 2">
            <a:extLst>
              <a:ext uri="{FF2B5EF4-FFF2-40B4-BE49-F238E27FC236}">
                <a16:creationId xmlns:a16="http://schemas.microsoft.com/office/drawing/2014/main" id="{0C6C30A4-5754-D34F-A6D7-8860CDF0737A}"/>
              </a:ext>
            </a:extLst>
          </p:cNvPr>
          <p:cNvSpPr>
            <a:spLocks noGrp="1"/>
          </p:cNvSpPr>
          <p:nvPr>
            <p:ph idx="4294967295"/>
          </p:nvPr>
        </p:nvSpPr>
        <p:spPr>
          <a:xfrm>
            <a:off x="287867" y="884583"/>
            <a:ext cx="8681204" cy="5464174"/>
          </a:xfrm>
        </p:spPr>
        <p:txBody>
          <a:bodyPr/>
          <a:lstStyle/>
          <a:p>
            <a:endParaRPr lang="en-US" dirty="0"/>
          </a:p>
        </p:txBody>
      </p:sp>
      <p:pic>
        <p:nvPicPr>
          <p:cNvPr id="4" name="Picture 3">
            <a:extLst>
              <a:ext uri="{FF2B5EF4-FFF2-40B4-BE49-F238E27FC236}">
                <a16:creationId xmlns:a16="http://schemas.microsoft.com/office/drawing/2014/main" id="{5F4AFFA6-942E-7B4B-A1AE-7D626ABCFEB0}"/>
              </a:ext>
            </a:extLst>
          </p:cNvPr>
          <p:cNvPicPr>
            <a:picLocks noChangeAspect="1"/>
          </p:cNvPicPr>
          <p:nvPr/>
        </p:nvPicPr>
        <p:blipFill>
          <a:blip r:embed="rId2"/>
          <a:stretch>
            <a:fillRect/>
          </a:stretch>
        </p:blipFill>
        <p:spPr>
          <a:xfrm>
            <a:off x="1669766" y="1324389"/>
            <a:ext cx="5804467" cy="502436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9AD9A445-4F83-8412-E78A-C7C2C4C0F104}"/>
                  </a:ext>
                </a:extLst>
              </p14:cNvPr>
              <p14:cNvContentPartPr/>
              <p14:nvPr/>
            </p14:nvContentPartPr>
            <p14:xfrm>
              <a:off x="2233440" y="1383480"/>
              <a:ext cx="6545160" cy="2967480"/>
            </p14:xfrm>
          </p:contentPart>
        </mc:Choice>
        <mc:Fallback>
          <p:pic>
            <p:nvPicPr>
              <p:cNvPr id="5" name="墨迹 4">
                <a:extLst>
                  <a:ext uri="{FF2B5EF4-FFF2-40B4-BE49-F238E27FC236}">
                    <a16:creationId xmlns:a16="http://schemas.microsoft.com/office/drawing/2014/main" id="{9AD9A445-4F83-8412-E78A-C7C2C4C0F104}"/>
                  </a:ext>
                </a:extLst>
              </p:cNvPr>
              <p:cNvPicPr/>
              <p:nvPr/>
            </p:nvPicPr>
            <p:blipFill>
              <a:blip r:embed="rId4"/>
              <a:stretch>
                <a:fillRect/>
              </a:stretch>
            </p:blipFill>
            <p:spPr>
              <a:xfrm>
                <a:off x="2224080" y="1374120"/>
                <a:ext cx="6563880" cy="2986200"/>
              </a:xfrm>
              <a:prstGeom prst="rect">
                <a:avLst/>
              </a:prstGeom>
            </p:spPr>
          </p:pic>
        </mc:Fallback>
      </mc:AlternateContent>
    </p:spTree>
    <p:extLst>
      <p:ext uri="{BB962C8B-B14F-4D97-AF65-F5344CB8AC3E}">
        <p14:creationId xmlns:p14="http://schemas.microsoft.com/office/powerpoint/2010/main" val="4188471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3"/>
          <p:cNvSpPr>
            <a:spLocks noGrp="1"/>
          </p:cNvSpPr>
          <p:nvPr>
            <p:ph type="sldNum" sz="quarter" idx="12"/>
          </p:nvPr>
        </p:nvSpPr>
        <p:spPr>
          <a:xfrm>
            <a:off x="10839450" y="6578416"/>
            <a:ext cx="1352550" cy="295665"/>
          </a:xfrm>
          <a:prstGeom prst="rect">
            <a:avLst/>
          </a:prstGeom>
          <a:noFill/>
        </p:spPr>
        <p:txBody>
          <a:bodyPr vert="horz" lIns="91440" tIns="45720" rIns="91440" bIns="45720" rtlCol="0" anchor="ctr"/>
          <a:lstStyle>
            <a:defPPr>
              <a:defRPr lang="en-CN"/>
            </a:defPPr>
            <a:lvl1pPr marL="0" algn="r" defTabSz="914400" rtl="0" eaLnBrk="1" latinLnBrk="0" hangingPunct="1">
              <a:defRPr sz="1200" b="1" kern="1200">
                <a:solidFill>
                  <a:schemeClr val="bg1">
                    <a:lumMod val="9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40D33D-BAAD-490D-80A5-7279DBB54040}" type="slidenum">
              <a:rPr lang="en-US" smtClean="0"/>
              <a:pPr/>
              <a:t>35</a:t>
            </a:fld>
            <a:endParaRPr lang="en-US" altLang="en-US"/>
          </a:p>
        </p:txBody>
      </p:sp>
      <p:sp>
        <p:nvSpPr>
          <p:cNvPr id="34820" name="Rectangle 2"/>
          <p:cNvSpPr>
            <a:spLocks noChangeArrowheads="1"/>
          </p:cNvSpPr>
          <p:nvPr/>
        </p:nvSpPr>
        <p:spPr bwMode="auto">
          <a:xfrm>
            <a:off x="357808" y="857251"/>
            <a:ext cx="7300292" cy="650449"/>
          </a:xfrm>
          <a:prstGeom prst="rect">
            <a:avLst/>
          </a:prstGeom>
          <a:noFill/>
          <a:ln w="9525">
            <a:noFill/>
            <a:miter lim="800000"/>
            <a:headEnd/>
            <a:tailEnd/>
          </a:ln>
        </p:spPr>
        <p:txBody>
          <a:bodyPr anchor="b"/>
          <a:lstStyle/>
          <a:p>
            <a:r>
              <a:rPr lang="en-US" sz="2100" b="1" dirty="0">
                <a:solidFill>
                  <a:schemeClr val="tx1">
                    <a:lumMod val="75000"/>
                    <a:lumOff val="25000"/>
                  </a:schemeClr>
                </a:solidFill>
                <a:latin typeface="Arial" charset="0"/>
                <a:ea typeface="Arial" charset="0"/>
                <a:cs typeface="Arial" charset="0"/>
              </a:rPr>
              <a:t>Transistor Schematic</a:t>
            </a:r>
          </a:p>
        </p:txBody>
      </p:sp>
      <p:pic>
        <p:nvPicPr>
          <p:cNvPr id="34821" name="Picture 3" descr="fulladderschematic2"/>
          <p:cNvPicPr>
            <a:picLocks noChangeAspect="1" noChangeArrowheads="1"/>
          </p:cNvPicPr>
          <p:nvPr/>
        </p:nvPicPr>
        <p:blipFill>
          <a:blip r:embed="rId2" cstate="print"/>
          <a:srcRect/>
          <a:stretch>
            <a:fillRect/>
          </a:stretch>
        </p:blipFill>
        <p:spPr bwMode="auto">
          <a:xfrm>
            <a:off x="582708" y="1907712"/>
            <a:ext cx="4038783" cy="2845460"/>
          </a:xfrm>
          <a:prstGeom prst="rect">
            <a:avLst/>
          </a:prstGeom>
          <a:noFill/>
          <a:ln w="9525">
            <a:noFill/>
            <a:miter lim="800000"/>
            <a:headEnd/>
            <a:tailEnd/>
          </a:ln>
        </p:spPr>
      </p:pic>
      <p:pic>
        <p:nvPicPr>
          <p:cNvPr id="5" name="Picture 4">
            <a:extLst>
              <a:ext uri="{FF2B5EF4-FFF2-40B4-BE49-F238E27FC236}">
                <a16:creationId xmlns:a16="http://schemas.microsoft.com/office/drawing/2014/main" id="{7D9F70B7-A157-BF4D-8BF1-1DF3A6394356}"/>
              </a:ext>
            </a:extLst>
          </p:cNvPr>
          <p:cNvPicPr>
            <a:picLocks noChangeAspect="1"/>
          </p:cNvPicPr>
          <p:nvPr/>
        </p:nvPicPr>
        <p:blipFill>
          <a:blip r:embed="rId3"/>
          <a:stretch>
            <a:fillRect/>
          </a:stretch>
        </p:blipFill>
        <p:spPr>
          <a:xfrm>
            <a:off x="5876303" y="1679228"/>
            <a:ext cx="1171575" cy="971550"/>
          </a:xfrm>
          <a:prstGeom prst="rect">
            <a:avLst/>
          </a:prstGeom>
        </p:spPr>
      </p:pic>
      <p:pic>
        <p:nvPicPr>
          <p:cNvPr id="6" name="Picture 5">
            <a:extLst>
              <a:ext uri="{FF2B5EF4-FFF2-40B4-BE49-F238E27FC236}">
                <a16:creationId xmlns:a16="http://schemas.microsoft.com/office/drawing/2014/main" id="{C18C7D4B-103F-3E45-99A6-68A2ADD1AF9C}"/>
              </a:ext>
            </a:extLst>
          </p:cNvPr>
          <p:cNvPicPr>
            <a:picLocks noChangeAspect="1"/>
          </p:cNvPicPr>
          <p:nvPr/>
        </p:nvPicPr>
        <p:blipFill>
          <a:blip r:embed="rId4"/>
          <a:stretch>
            <a:fillRect/>
          </a:stretch>
        </p:blipFill>
        <p:spPr>
          <a:xfrm>
            <a:off x="7284764" y="1633631"/>
            <a:ext cx="877284" cy="1014725"/>
          </a:xfrm>
          <a:prstGeom prst="rect">
            <a:avLst/>
          </a:prstGeom>
        </p:spPr>
      </p:pic>
      <p:pic>
        <p:nvPicPr>
          <p:cNvPr id="7" name="Picture 6">
            <a:extLst>
              <a:ext uri="{FF2B5EF4-FFF2-40B4-BE49-F238E27FC236}">
                <a16:creationId xmlns:a16="http://schemas.microsoft.com/office/drawing/2014/main" id="{0CD661B6-2CCD-1D4B-A193-0FA18D46267B}"/>
              </a:ext>
            </a:extLst>
          </p:cNvPr>
          <p:cNvPicPr>
            <a:picLocks noChangeAspect="1"/>
          </p:cNvPicPr>
          <p:nvPr/>
        </p:nvPicPr>
        <p:blipFill>
          <a:blip r:embed="rId5"/>
          <a:stretch>
            <a:fillRect/>
          </a:stretch>
        </p:blipFill>
        <p:spPr>
          <a:xfrm>
            <a:off x="5577840" y="2764256"/>
            <a:ext cx="3048000" cy="1676400"/>
          </a:xfrm>
          <a:prstGeom prst="rect">
            <a:avLst/>
          </a:prstGeom>
        </p:spPr>
      </p:pic>
      <p:pic>
        <p:nvPicPr>
          <p:cNvPr id="8" name="Picture 7">
            <a:extLst>
              <a:ext uri="{FF2B5EF4-FFF2-40B4-BE49-F238E27FC236}">
                <a16:creationId xmlns:a16="http://schemas.microsoft.com/office/drawing/2014/main" id="{1E46A58F-C30E-2A4D-9613-7895B4917B7E}"/>
              </a:ext>
            </a:extLst>
          </p:cNvPr>
          <p:cNvPicPr>
            <a:picLocks noChangeAspect="1"/>
          </p:cNvPicPr>
          <p:nvPr/>
        </p:nvPicPr>
        <p:blipFill>
          <a:blip r:embed="rId6"/>
          <a:stretch>
            <a:fillRect/>
          </a:stretch>
        </p:blipFill>
        <p:spPr>
          <a:xfrm>
            <a:off x="6921501" y="3330442"/>
            <a:ext cx="1807103" cy="1848330"/>
          </a:xfrm>
          <a:prstGeom prst="rect">
            <a:avLst/>
          </a:prstGeom>
        </p:spPr>
      </p:pic>
      <p:sp>
        <p:nvSpPr>
          <p:cNvPr id="9" name="TextBox 8">
            <a:extLst>
              <a:ext uri="{FF2B5EF4-FFF2-40B4-BE49-F238E27FC236}">
                <a16:creationId xmlns:a16="http://schemas.microsoft.com/office/drawing/2014/main" id="{A147D514-AC14-CC4B-ABC8-2215A38B28C3}"/>
              </a:ext>
            </a:extLst>
          </p:cNvPr>
          <p:cNvSpPr txBox="1"/>
          <p:nvPr/>
        </p:nvSpPr>
        <p:spPr>
          <a:xfrm>
            <a:off x="1761485" y="4950289"/>
            <a:ext cx="917239" cy="307777"/>
          </a:xfrm>
          <a:prstGeom prst="rect">
            <a:avLst/>
          </a:prstGeom>
          <a:noFill/>
        </p:spPr>
        <p:txBody>
          <a:bodyPr wrap="none" rtlCol="0">
            <a:spAutoFit/>
          </a:bodyPr>
          <a:lstStyle/>
          <a:p>
            <a:r>
              <a:rPr lang="en-US" sz="2100" dirty="0"/>
              <a:t>Full adder</a:t>
            </a:r>
          </a:p>
        </p:txBody>
      </p:sp>
      <p:sp>
        <p:nvSpPr>
          <p:cNvPr id="10" name="Rectangle 9">
            <a:extLst>
              <a:ext uri="{FF2B5EF4-FFF2-40B4-BE49-F238E27FC236}">
                <a16:creationId xmlns:a16="http://schemas.microsoft.com/office/drawing/2014/main" id="{9C201896-2EC1-8C47-8CD4-A41503A853C8}"/>
              </a:ext>
            </a:extLst>
          </p:cNvPr>
          <p:cNvSpPr/>
          <p:nvPr/>
        </p:nvSpPr>
        <p:spPr>
          <a:xfrm>
            <a:off x="5965269" y="5254084"/>
            <a:ext cx="1863011" cy="200055"/>
          </a:xfrm>
          <a:prstGeom prst="rect">
            <a:avLst/>
          </a:prstGeom>
        </p:spPr>
        <p:txBody>
          <a:bodyPr wrap="none">
            <a:spAutoFit/>
          </a:bodyPr>
          <a:lstStyle/>
          <a:p>
            <a:r>
              <a:rPr lang="en-US" sz="1050" dirty="0">
                <a:latin typeface="Arial" panose="020B0604020202020204" pitchFamily="34" charset="0"/>
                <a:cs typeface="Arial" panose="020B0604020202020204" pitchFamily="34" charset="0"/>
              </a:rPr>
              <a:t>Very Large Scale Integrated (VLSI) Circuit</a:t>
            </a:r>
          </a:p>
        </p:txBody>
      </p:sp>
      <mc:AlternateContent xmlns:mc="http://schemas.openxmlformats.org/markup-compatibility/2006">
        <mc:Choice xmlns:p14="http://schemas.microsoft.com/office/powerpoint/2010/main" Requires="p14">
          <p:contentPart p14:bwMode="auto" r:id="rId7">
            <p14:nvContentPartPr>
              <p14:cNvPr id="2" name="墨迹 1">
                <a:extLst>
                  <a:ext uri="{FF2B5EF4-FFF2-40B4-BE49-F238E27FC236}">
                    <a16:creationId xmlns:a16="http://schemas.microsoft.com/office/drawing/2014/main" id="{8BA48644-BEE5-F9A6-7065-E36660B289FC}"/>
                  </a:ext>
                </a:extLst>
              </p14:cNvPr>
              <p14:cNvContentPartPr/>
              <p14:nvPr/>
            </p14:nvContentPartPr>
            <p14:xfrm>
              <a:off x="6431400" y="2260800"/>
              <a:ext cx="2456640" cy="2622960"/>
            </p14:xfrm>
          </p:contentPart>
        </mc:Choice>
        <mc:Fallback>
          <p:pic>
            <p:nvPicPr>
              <p:cNvPr id="2" name="墨迹 1">
                <a:extLst>
                  <a:ext uri="{FF2B5EF4-FFF2-40B4-BE49-F238E27FC236}">
                    <a16:creationId xmlns:a16="http://schemas.microsoft.com/office/drawing/2014/main" id="{8BA48644-BEE5-F9A6-7065-E36660B289FC}"/>
                  </a:ext>
                </a:extLst>
              </p:cNvPr>
              <p:cNvPicPr/>
              <p:nvPr/>
            </p:nvPicPr>
            <p:blipFill>
              <a:blip r:embed="rId8"/>
              <a:stretch>
                <a:fillRect/>
              </a:stretch>
            </p:blipFill>
            <p:spPr>
              <a:xfrm>
                <a:off x="6422040" y="2251440"/>
                <a:ext cx="2475360" cy="2641680"/>
              </a:xfrm>
              <a:prstGeom prst="rect">
                <a:avLst/>
              </a:prstGeom>
            </p:spPr>
          </p:pic>
        </mc:Fallback>
      </mc:AlternateContent>
    </p:spTree>
    <p:extLst>
      <p:ext uri="{BB962C8B-B14F-4D97-AF65-F5344CB8AC3E}">
        <p14:creationId xmlns:p14="http://schemas.microsoft.com/office/powerpoint/2010/main" val="157122761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3"/>
          <p:cNvSpPr>
            <a:spLocks noGrp="1"/>
          </p:cNvSpPr>
          <p:nvPr>
            <p:ph type="sldNum" sz="quarter" idx="12"/>
          </p:nvPr>
        </p:nvSpPr>
        <p:spPr>
          <a:xfrm>
            <a:off x="10839450" y="6578416"/>
            <a:ext cx="1352550" cy="295665"/>
          </a:xfrm>
          <a:prstGeom prst="rect">
            <a:avLst/>
          </a:prstGeom>
          <a:noFill/>
        </p:spPr>
        <p:txBody>
          <a:bodyPr vert="horz" lIns="91440" tIns="45720" rIns="91440" bIns="45720" rtlCol="0" anchor="ctr"/>
          <a:lstStyle>
            <a:defPPr>
              <a:defRPr lang="en-CN"/>
            </a:defPPr>
            <a:lvl1pPr marL="0" algn="r" defTabSz="914400" rtl="0" eaLnBrk="1" latinLnBrk="0" hangingPunct="1">
              <a:defRPr sz="1200" b="1" kern="1200">
                <a:solidFill>
                  <a:schemeClr val="bg1">
                    <a:lumMod val="9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40D33D-BAAD-490D-80A5-7279DBB54040}" type="slidenum">
              <a:rPr lang="en-US" smtClean="0"/>
              <a:pPr/>
              <a:t>36</a:t>
            </a:fld>
            <a:endParaRPr lang="en-US" altLang="en-US"/>
          </a:p>
        </p:txBody>
      </p:sp>
      <p:sp>
        <p:nvSpPr>
          <p:cNvPr id="35844" name="Rectangle 2"/>
          <p:cNvSpPr>
            <a:spLocks noChangeArrowheads="1"/>
          </p:cNvSpPr>
          <p:nvPr/>
        </p:nvSpPr>
        <p:spPr bwMode="auto">
          <a:xfrm>
            <a:off x="357808" y="857251"/>
            <a:ext cx="7300292" cy="643379"/>
          </a:xfrm>
          <a:prstGeom prst="rect">
            <a:avLst/>
          </a:prstGeom>
          <a:noFill/>
          <a:ln w="9525">
            <a:noFill/>
            <a:miter lim="800000"/>
            <a:headEnd/>
            <a:tailEnd/>
          </a:ln>
        </p:spPr>
        <p:txBody>
          <a:bodyPr anchor="b"/>
          <a:lstStyle/>
          <a:p>
            <a:r>
              <a:rPr lang="en-US" sz="2100" b="1" dirty="0">
                <a:solidFill>
                  <a:schemeClr val="tx1">
                    <a:lumMod val="75000"/>
                    <a:lumOff val="25000"/>
                  </a:schemeClr>
                </a:solidFill>
                <a:latin typeface="Arial" charset="0"/>
                <a:ea typeface="Arial" charset="0"/>
                <a:cs typeface="Arial" charset="0"/>
              </a:rPr>
              <a:t>Layout</a:t>
            </a:r>
          </a:p>
        </p:txBody>
      </p:sp>
      <p:pic>
        <p:nvPicPr>
          <p:cNvPr id="35845" name="Picture 3" descr="FullAdder_CMOS"/>
          <p:cNvPicPr>
            <a:picLocks noChangeAspect="1" noChangeArrowheads="1"/>
          </p:cNvPicPr>
          <p:nvPr/>
        </p:nvPicPr>
        <p:blipFill>
          <a:blip r:embed="rId2" cstate="print"/>
          <a:srcRect/>
          <a:stretch>
            <a:fillRect/>
          </a:stretch>
        </p:blipFill>
        <p:spPr bwMode="auto">
          <a:xfrm>
            <a:off x="1933575" y="1703785"/>
            <a:ext cx="5214938" cy="3589734"/>
          </a:xfrm>
          <a:prstGeom prst="rect">
            <a:avLst/>
          </a:prstGeom>
          <a:noFill/>
          <a:ln w="9525">
            <a:noFill/>
            <a:miter lim="800000"/>
            <a:headEnd/>
            <a:tailEnd/>
          </a:ln>
        </p:spPr>
      </p:pic>
    </p:spTree>
    <p:extLst>
      <p:ext uri="{BB962C8B-B14F-4D97-AF65-F5344CB8AC3E}">
        <p14:creationId xmlns:p14="http://schemas.microsoft.com/office/powerpoint/2010/main" val="22837673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37</a:t>
            </a:fld>
            <a:endParaRPr lang="en-US" altLang="zh-CN" sz="1600" dirty="0"/>
          </a:p>
        </p:txBody>
      </p:sp>
      <p:sp>
        <p:nvSpPr>
          <p:cNvPr id="19459" name="Rectangle 4">
            <a:extLst>
              <a:ext uri="{FF2B5EF4-FFF2-40B4-BE49-F238E27FC236}">
                <a16:creationId xmlns:a16="http://schemas.microsoft.com/office/drawing/2014/main" id="{40E80B2B-7406-4707-A240-074812562E73}"/>
              </a:ext>
            </a:extLst>
          </p:cNvPr>
          <p:cNvSpPr>
            <a:spLocks noGrp="1" noChangeArrowheads="1"/>
          </p:cNvSpPr>
          <p:nvPr>
            <p:ph type="title"/>
          </p:nvPr>
        </p:nvSpPr>
        <p:spPr>
          <a:xfrm>
            <a:off x="579485" y="179360"/>
            <a:ext cx="7772400" cy="1020763"/>
          </a:xfrm>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Layer of Abstraction</a:t>
            </a:r>
          </a:p>
        </p:txBody>
      </p:sp>
      <p:pic>
        <p:nvPicPr>
          <p:cNvPr id="1026" name="Picture 2" descr="Functional Programming and Java8">
            <a:extLst>
              <a:ext uri="{FF2B5EF4-FFF2-40B4-BE49-F238E27FC236}">
                <a16:creationId xmlns:a16="http://schemas.microsoft.com/office/drawing/2014/main" id="{8DD1420F-AF0B-4D9B-B2A4-6A4A09CD3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854" b="16252"/>
          <a:stretch/>
        </p:blipFill>
        <p:spPr bwMode="auto">
          <a:xfrm>
            <a:off x="1533525" y="2236076"/>
            <a:ext cx="6076950" cy="273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93363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EE63D379-41C9-490A-AEF6-653C4153FEC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38</a:t>
            </a:fld>
            <a:endParaRPr lang="en-US" altLang="zh-CN" sz="1600" dirty="0"/>
          </a:p>
        </p:txBody>
      </p:sp>
      <p:sp>
        <p:nvSpPr>
          <p:cNvPr id="23555" name="Rectangle 4">
            <a:extLst>
              <a:ext uri="{FF2B5EF4-FFF2-40B4-BE49-F238E27FC236}">
                <a16:creationId xmlns:a16="http://schemas.microsoft.com/office/drawing/2014/main" id="{BA6A276F-F231-4E98-8652-194564629D7D}"/>
              </a:ext>
            </a:extLst>
          </p:cNvPr>
          <p:cNvSpPr>
            <a:spLocks noGrp="1" noChangeArrowheads="1"/>
          </p:cNvSpPr>
          <p:nvPr>
            <p:ph type="title"/>
          </p:nvPr>
        </p:nvSpPr>
        <p:spPr>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Abstract Layers of A C</a:t>
            </a:r>
            <a:r>
              <a:rPr lang="en-US" altLang="zh-CN" sz="2400" dirty="0">
                <a:latin typeface="Arial" panose="020B0604020202020204" pitchFamily="34" charset="0"/>
                <a:ea typeface="宋体" panose="02010600030101010101" pitchFamily="2" charset="-122"/>
                <a:cs typeface="Arial" panose="020B0604020202020204" pitchFamily="34" charset="0"/>
              </a:rPr>
              <a:t>OMPUTER</a:t>
            </a:r>
            <a:r>
              <a:rPr lang="en-US" altLang="zh-CN" sz="2800" dirty="0">
                <a:latin typeface="Arial" panose="020B0604020202020204" pitchFamily="34" charset="0"/>
                <a:ea typeface="宋体" panose="02010600030101010101" pitchFamily="2" charset="-122"/>
                <a:cs typeface="Arial" panose="020B0604020202020204" pitchFamily="34" charset="0"/>
              </a:rPr>
              <a:t> S</a:t>
            </a:r>
            <a:r>
              <a:rPr lang="en-US" altLang="zh-CN" sz="2400" dirty="0">
                <a:latin typeface="Arial" panose="020B0604020202020204" pitchFamily="34" charset="0"/>
                <a:ea typeface="宋体" panose="02010600030101010101" pitchFamily="2" charset="-122"/>
                <a:cs typeface="Arial" panose="020B0604020202020204" pitchFamily="34" charset="0"/>
              </a:rPr>
              <a:t>YSTEM</a:t>
            </a:r>
            <a:endParaRPr lang="en-US" altLang="zh-CN" sz="2800" dirty="0">
              <a:latin typeface="Arial" panose="020B0604020202020204" pitchFamily="34" charset="0"/>
              <a:ea typeface="宋体" panose="02010600030101010101" pitchFamily="2" charset="-122"/>
              <a:cs typeface="Arial" panose="020B0604020202020204" pitchFamily="34" charset="0"/>
            </a:endParaRPr>
          </a:p>
        </p:txBody>
      </p:sp>
      <p:sp>
        <p:nvSpPr>
          <p:cNvPr id="23556" name="矩形: 圆角 3">
            <a:extLst>
              <a:ext uri="{FF2B5EF4-FFF2-40B4-BE49-F238E27FC236}">
                <a16:creationId xmlns:a16="http://schemas.microsoft.com/office/drawing/2014/main" id="{64A8F0C8-2982-4F74-B02D-EAC63437413A}"/>
              </a:ext>
            </a:extLst>
          </p:cNvPr>
          <p:cNvSpPr>
            <a:spLocks noChangeArrowheads="1"/>
          </p:cNvSpPr>
          <p:nvPr/>
        </p:nvSpPr>
        <p:spPr bwMode="auto">
          <a:xfrm>
            <a:off x="2186467" y="1865313"/>
            <a:ext cx="5062538" cy="466725"/>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dirty="0">
                <a:solidFill>
                  <a:schemeClr val="tx1"/>
                </a:solidFill>
                <a:ea typeface="宋体" panose="02010600030101010101" pitchFamily="2" charset="-122"/>
              </a:rPr>
              <a:t>Application</a:t>
            </a:r>
            <a:endParaRPr lang="zh-CN" altLang="en-US" sz="2000" baseline="0" dirty="0">
              <a:solidFill>
                <a:schemeClr val="tx1"/>
              </a:solidFill>
              <a:ea typeface="宋体" panose="02010600030101010101" pitchFamily="2" charset="-122"/>
            </a:endParaRPr>
          </a:p>
        </p:txBody>
      </p:sp>
      <p:sp>
        <p:nvSpPr>
          <p:cNvPr id="23557" name="矩形: 圆角 252">
            <a:extLst>
              <a:ext uri="{FF2B5EF4-FFF2-40B4-BE49-F238E27FC236}">
                <a16:creationId xmlns:a16="http://schemas.microsoft.com/office/drawing/2014/main" id="{C17A853B-332C-465D-B012-57DC5FA17E38}"/>
              </a:ext>
            </a:extLst>
          </p:cNvPr>
          <p:cNvSpPr>
            <a:spLocks noChangeArrowheads="1"/>
          </p:cNvSpPr>
          <p:nvPr/>
        </p:nvSpPr>
        <p:spPr bwMode="auto">
          <a:xfrm>
            <a:off x="2186467" y="2395538"/>
            <a:ext cx="5062538" cy="468312"/>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Compiler / Libraries of Macros and Procedures</a:t>
            </a:r>
            <a:endParaRPr lang="zh-CN" altLang="en-US" sz="2000" baseline="0">
              <a:solidFill>
                <a:schemeClr val="tx1"/>
              </a:solidFill>
              <a:ea typeface="宋体" panose="02010600030101010101" pitchFamily="2" charset="-122"/>
            </a:endParaRPr>
          </a:p>
        </p:txBody>
      </p:sp>
      <p:sp>
        <p:nvSpPr>
          <p:cNvPr id="23558" name="矩形: 圆角 253">
            <a:extLst>
              <a:ext uri="{FF2B5EF4-FFF2-40B4-BE49-F238E27FC236}">
                <a16:creationId xmlns:a16="http://schemas.microsoft.com/office/drawing/2014/main" id="{C37EBA5F-4038-4206-B5C6-05C780F5CB24}"/>
              </a:ext>
            </a:extLst>
          </p:cNvPr>
          <p:cNvSpPr>
            <a:spLocks noChangeArrowheads="1"/>
          </p:cNvSpPr>
          <p:nvPr/>
        </p:nvSpPr>
        <p:spPr bwMode="auto">
          <a:xfrm>
            <a:off x="2186467" y="2927350"/>
            <a:ext cx="5062538" cy="466725"/>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Operating System (OS)</a:t>
            </a:r>
            <a:endParaRPr lang="zh-CN" altLang="en-US" sz="2000" baseline="0">
              <a:solidFill>
                <a:schemeClr val="tx1"/>
              </a:solidFill>
              <a:ea typeface="宋体" panose="02010600030101010101" pitchFamily="2" charset="-122"/>
            </a:endParaRPr>
          </a:p>
        </p:txBody>
      </p:sp>
      <p:sp>
        <p:nvSpPr>
          <p:cNvPr id="23559" name="矩形: 圆角 255">
            <a:extLst>
              <a:ext uri="{FF2B5EF4-FFF2-40B4-BE49-F238E27FC236}">
                <a16:creationId xmlns:a16="http://schemas.microsoft.com/office/drawing/2014/main" id="{7AE854BA-0EFC-43EF-8C17-863B883BEE3E}"/>
              </a:ext>
            </a:extLst>
          </p:cNvPr>
          <p:cNvSpPr>
            <a:spLocks noChangeArrowheads="1"/>
          </p:cNvSpPr>
          <p:nvPr/>
        </p:nvSpPr>
        <p:spPr bwMode="auto">
          <a:xfrm>
            <a:off x="2186467" y="3457575"/>
            <a:ext cx="5062538" cy="466725"/>
          </a:xfrm>
          <a:prstGeom prst="roundRect">
            <a:avLst>
              <a:gd name="adj" fmla="val 16667"/>
            </a:avLst>
          </a:prstGeom>
          <a:solidFill>
            <a:schemeClr val="bg2">
              <a:lumMod val="20000"/>
              <a:lumOff val="80000"/>
            </a:schemeClr>
          </a:solidFill>
          <a:ln w="1588" algn="ctr">
            <a:solidFill>
              <a:schemeClr val="tx1"/>
            </a:solidFill>
            <a:round/>
            <a:headEnd/>
            <a:tailEnd/>
          </a:ln>
          <a:effec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Instruction Set Architecture (ISA)</a:t>
            </a:r>
            <a:endParaRPr lang="zh-CN" altLang="en-US" sz="2000" baseline="0">
              <a:solidFill>
                <a:schemeClr val="tx1"/>
              </a:solidFill>
              <a:ea typeface="宋体" panose="02010600030101010101" pitchFamily="2" charset="-122"/>
            </a:endParaRPr>
          </a:p>
        </p:txBody>
      </p:sp>
      <p:sp>
        <p:nvSpPr>
          <p:cNvPr id="23560" name="矩形: 圆角 256">
            <a:extLst>
              <a:ext uri="{FF2B5EF4-FFF2-40B4-BE49-F238E27FC236}">
                <a16:creationId xmlns:a16="http://schemas.microsoft.com/office/drawing/2014/main" id="{950B2AD6-BBE3-45FF-BA76-EA8B12E28BB7}"/>
              </a:ext>
            </a:extLst>
          </p:cNvPr>
          <p:cNvSpPr>
            <a:spLocks noChangeArrowheads="1"/>
          </p:cNvSpPr>
          <p:nvPr/>
        </p:nvSpPr>
        <p:spPr bwMode="auto">
          <a:xfrm>
            <a:off x="2186467" y="3987800"/>
            <a:ext cx="5062538" cy="468313"/>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dirty="0">
                <a:solidFill>
                  <a:schemeClr val="tx1"/>
                </a:solidFill>
                <a:ea typeface="宋体" panose="02010600030101010101" pitchFamily="2" charset="-122"/>
              </a:rPr>
              <a:t>Computer Organization (Micro Architecture)</a:t>
            </a:r>
            <a:endParaRPr lang="zh-CN" altLang="en-US" sz="2000" baseline="0" dirty="0">
              <a:solidFill>
                <a:schemeClr val="tx1"/>
              </a:solidFill>
              <a:ea typeface="宋体" panose="02010600030101010101" pitchFamily="2" charset="-122"/>
            </a:endParaRPr>
          </a:p>
        </p:txBody>
      </p:sp>
      <p:sp>
        <p:nvSpPr>
          <p:cNvPr id="23561" name="矩形: 圆角 257">
            <a:extLst>
              <a:ext uri="{FF2B5EF4-FFF2-40B4-BE49-F238E27FC236}">
                <a16:creationId xmlns:a16="http://schemas.microsoft.com/office/drawing/2014/main" id="{71E484BA-8974-4683-BA4C-79D420E25BDD}"/>
              </a:ext>
            </a:extLst>
          </p:cNvPr>
          <p:cNvSpPr>
            <a:spLocks noChangeArrowheads="1"/>
          </p:cNvSpPr>
          <p:nvPr/>
        </p:nvSpPr>
        <p:spPr bwMode="auto">
          <a:xfrm>
            <a:off x="2186467" y="4519613"/>
            <a:ext cx="5062538" cy="466725"/>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Register Transfer Level (RTL)</a:t>
            </a:r>
            <a:endParaRPr lang="zh-CN" altLang="en-US" sz="2000" baseline="0">
              <a:solidFill>
                <a:schemeClr val="tx1"/>
              </a:solidFill>
              <a:ea typeface="宋体" panose="02010600030101010101" pitchFamily="2" charset="-122"/>
            </a:endParaRPr>
          </a:p>
        </p:txBody>
      </p:sp>
      <p:sp>
        <p:nvSpPr>
          <p:cNvPr id="23562" name="矩形: 圆角 258">
            <a:extLst>
              <a:ext uri="{FF2B5EF4-FFF2-40B4-BE49-F238E27FC236}">
                <a16:creationId xmlns:a16="http://schemas.microsoft.com/office/drawing/2014/main" id="{079E4372-201A-4365-A13D-91F808A7C697}"/>
              </a:ext>
            </a:extLst>
          </p:cNvPr>
          <p:cNvSpPr>
            <a:spLocks noChangeArrowheads="1"/>
          </p:cNvSpPr>
          <p:nvPr/>
        </p:nvSpPr>
        <p:spPr bwMode="auto">
          <a:xfrm>
            <a:off x="2186467" y="5049838"/>
            <a:ext cx="5062538" cy="466725"/>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Digital Logic Circuit (DLC)</a:t>
            </a:r>
            <a:endParaRPr lang="zh-CN" altLang="en-US" sz="2000" baseline="0">
              <a:solidFill>
                <a:schemeClr val="tx1"/>
              </a:solidFill>
              <a:ea typeface="宋体" panose="02010600030101010101" pitchFamily="2" charset="-122"/>
            </a:endParaRPr>
          </a:p>
        </p:txBody>
      </p:sp>
      <p:sp>
        <p:nvSpPr>
          <p:cNvPr id="23563" name="矩形: 圆角 259">
            <a:extLst>
              <a:ext uri="{FF2B5EF4-FFF2-40B4-BE49-F238E27FC236}">
                <a16:creationId xmlns:a16="http://schemas.microsoft.com/office/drawing/2014/main" id="{5904A25E-7545-4996-B79F-5304F4C00237}"/>
              </a:ext>
            </a:extLst>
          </p:cNvPr>
          <p:cNvSpPr>
            <a:spLocks noChangeArrowheads="1"/>
          </p:cNvSpPr>
          <p:nvPr/>
        </p:nvSpPr>
        <p:spPr bwMode="auto">
          <a:xfrm>
            <a:off x="2186467" y="5580063"/>
            <a:ext cx="5062538" cy="468312"/>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Device Technology</a:t>
            </a:r>
            <a:endParaRPr lang="zh-CN" altLang="en-US" sz="2000" baseline="0">
              <a:solidFill>
                <a:schemeClr val="tx1"/>
              </a:solidFill>
              <a:ea typeface="宋体" panose="02010600030101010101" pitchFamily="2" charset="-122"/>
            </a:endParaRPr>
          </a:p>
        </p:txBody>
      </p:sp>
      <p:cxnSp>
        <p:nvCxnSpPr>
          <p:cNvPr id="6" name="直接连接符 5">
            <a:extLst>
              <a:ext uri="{FF2B5EF4-FFF2-40B4-BE49-F238E27FC236}">
                <a16:creationId xmlns:a16="http://schemas.microsoft.com/office/drawing/2014/main" id="{29739217-189D-4D1F-8EC5-64CBC1255D7F}"/>
              </a:ext>
            </a:extLst>
          </p:cNvPr>
          <p:cNvCxnSpPr>
            <a:cxnSpLocks/>
            <a:stCxn id="23559" idx="3"/>
          </p:cNvCxnSpPr>
          <p:nvPr/>
        </p:nvCxnSpPr>
        <p:spPr bwMode="auto">
          <a:xfrm>
            <a:off x="7249005" y="3690938"/>
            <a:ext cx="6477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84B8CB15-94D0-4F36-AB49-17A9C3F475D9}"/>
              </a:ext>
            </a:extLst>
          </p:cNvPr>
          <p:cNvCxnSpPr>
            <a:cxnSpLocks/>
          </p:cNvCxnSpPr>
          <p:nvPr/>
        </p:nvCxnSpPr>
        <p:spPr bwMode="auto">
          <a:xfrm>
            <a:off x="7631592" y="1865313"/>
            <a:ext cx="0" cy="53022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8" name="直接箭头连接符 267">
            <a:extLst>
              <a:ext uri="{FF2B5EF4-FFF2-40B4-BE49-F238E27FC236}">
                <a16:creationId xmlns:a16="http://schemas.microsoft.com/office/drawing/2014/main" id="{5975CC23-95EC-40D3-9F16-04CD34C3EF43}"/>
              </a:ext>
            </a:extLst>
          </p:cNvPr>
          <p:cNvCxnSpPr>
            <a:cxnSpLocks/>
          </p:cNvCxnSpPr>
          <p:nvPr/>
        </p:nvCxnSpPr>
        <p:spPr bwMode="auto">
          <a:xfrm>
            <a:off x="7642705" y="3457575"/>
            <a:ext cx="0" cy="530225"/>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269" name="直接箭头连接符 268">
            <a:extLst>
              <a:ext uri="{FF2B5EF4-FFF2-40B4-BE49-F238E27FC236}">
                <a16:creationId xmlns:a16="http://schemas.microsoft.com/office/drawing/2014/main" id="{D2E28FE9-91E5-4E90-AA58-ED38BD45B2B4}"/>
              </a:ext>
            </a:extLst>
          </p:cNvPr>
          <p:cNvCxnSpPr>
            <a:cxnSpLocks/>
          </p:cNvCxnSpPr>
          <p:nvPr/>
        </p:nvCxnSpPr>
        <p:spPr bwMode="auto">
          <a:xfrm>
            <a:off x="7631592" y="5475288"/>
            <a:ext cx="0" cy="530225"/>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23568" name="文本框 12">
            <a:extLst>
              <a:ext uri="{FF2B5EF4-FFF2-40B4-BE49-F238E27FC236}">
                <a16:creationId xmlns:a16="http://schemas.microsoft.com/office/drawing/2014/main" id="{3B3F787C-5121-451F-8D01-58E55673A630}"/>
              </a:ext>
            </a:extLst>
          </p:cNvPr>
          <p:cNvSpPr txBox="1">
            <a:spLocks noChangeArrowheads="1"/>
          </p:cNvSpPr>
          <p:nvPr/>
        </p:nvSpPr>
        <p:spPr bwMode="auto">
          <a:xfrm>
            <a:off x="7161692" y="2633663"/>
            <a:ext cx="11938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r>
              <a:rPr lang="en-US" altLang="zh-CN" b="1">
                <a:solidFill>
                  <a:schemeClr val="tx1"/>
                </a:solidFill>
                <a:ea typeface="宋体" panose="02010600030101010101" pitchFamily="2" charset="-122"/>
              </a:rPr>
              <a:t>Software</a:t>
            </a:r>
            <a:endParaRPr lang="zh-CN" altLang="en-US" b="1">
              <a:solidFill>
                <a:schemeClr val="tx1"/>
              </a:solidFill>
              <a:ea typeface="宋体" panose="02010600030101010101" pitchFamily="2" charset="-122"/>
            </a:endParaRPr>
          </a:p>
        </p:txBody>
      </p:sp>
      <p:sp>
        <p:nvSpPr>
          <p:cNvPr id="23569" name="文本框 271">
            <a:extLst>
              <a:ext uri="{FF2B5EF4-FFF2-40B4-BE49-F238E27FC236}">
                <a16:creationId xmlns:a16="http://schemas.microsoft.com/office/drawing/2014/main" id="{647D4BFD-2B92-4FFF-B953-5F00D4859CBF}"/>
              </a:ext>
            </a:extLst>
          </p:cNvPr>
          <p:cNvSpPr txBox="1">
            <a:spLocks noChangeArrowheads="1"/>
          </p:cNvSpPr>
          <p:nvPr/>
        </p:nvSpPr>
        <p:spPr bwMode="auto">
          <a:xfrm>
            <a:off x="7161692" y="4519613"/>
            <a:ext cx="136048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r>
              <a:rPr lang="en-US" altLang="zh-CN" b="1" dirty="0">
                <a:solidFill>
                  <a:schemeClr val="tx1"/>
                </a:solidFill>
                <a:ea typeface="宋体" panose="02010600030101010101" pitchFamily="2" charset="-122"/>
              </a:rPr>
              <a:t>Hardware</a:t>
            </a:r>
            <a:endParaRPr lang="zh-CN" altLang="en-US" b="1" dirty="0">
              <a:solidFill>
                <a:schemeClr val="tx1"/>
              </a:solidFill>
              <a:ea typeface="宋体" panose="02010600030101010101" pitchFamily="2" charset="-122"/>
            </a:endParaRPr>
          </a:p>
        </p:txBody>
      </p:sp>
      <p:sp>
        <p:nvSpPr>
          <p:cNvPr id="14" name="矩形 13">
            <a:extLst>
              <a:ext uri="{FF2B5EF4-FFF2-40B4-BE49-F238E27FC236}">
                <a16:creationId xmlns:a16="http://schemas.microsoft.com/office/drawing/2014/main" id="{065DB87F-654C-4EDB-9EE3-A1C86A9311CC}"/>
              </a:ext>
            </a:extLst>
          </p:cNvPr>
          <p:cNvSpPr>
            <a:spLocks noChangeArrowheads="1"/>
          </p:cNvSpPr>
          <p:nvPr/>
        </p:nvSpPr>
        <p:spPr bwMode="auto">
          <a:xfrm>
            <a:off x="2140430" y="2885796"/>
            <a:ext cx="5157787" cy="2668588"/>
          </a:xfrm>
          <a:prstGeom prst="rect">
            <a:avLst/>
          </a:prstGeom>
          <a:noFill/>
          <a:ln w="12700" algn="ctr">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spcBef>
                <a:spcPct val="20000"/>
              </a:spcBef>
              <a:buFont typeface="Wingdings" panose="05000000000000000000" pitchFamily="2" charset="2"/>
              <a:buChar char="§"/>
            </a:pPr>
            <a:endParaRPr lang="zh-CN" altLang="en-US">
              <a:ea typeface="宋体" panose="02010600030101010101" pitchFamily="2" charset="-122"/>
            </a:endParaRPr>
          </a:p>
        </p:txBody>
      </p:sp>
      <p:sp>
        <p:nvSpPr>
          <p:cNvPr id="28" name="Freeform 10">
            <a:extLst>
              <a:ext uri="{FF2B5EF4-FFF2-40B4-BE49-F238E27FC236}">
                <a16:creationId xmlns:a16="http://schemas.microsoft.com/office/drawing/2014/main" id="{4C279E39-380E-45AC-9D8B-A07A1C5BD516}"/>
              </a:ext>
            </a:extLst>
          </p:cNvPr>
          <p:cNvSpPr>
            <a:spLocks noChangeArrowheads="1"/>
          </p:cNvSpPr>
          <p:nvPr/>
        </p:nvSpPr>
        <p:spPr bwMode="auto">
          <a:xfrm>
            <a:off x="61971" y="2923241"/>
            <a:ext cx="1608465" cy="4672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no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i="0" u="none" strike="noStrike" kern="0" cap="none" spc="0" normalizeH="0" baseline="0" noProof="0" dirty="0">
                <a:ln>
                  <a:noFill/>
                </a:ln>
                <a:solidFill>
                  <a:schemeClr val="bg2"/>
                </a:solidFill>
                <a:effectLst/>
                <a:uLnTx/>
                <a:uFillTx/>
                <a:latin typeface="+mn-lt"/>
                <a:ea typeface="微软雅黑" panose="020B0503020204020204" pitchFamily="34" charset="-122"/>
              </a:rPr>
              <a:t>Operating System</a:t>
            </a:r>
            <a:endParaRPr kumimoji="0" lang="zh-CN" altLang="en-US" sz="1600" i="0" u="none" strike="noStrike" kern="0" cap="none" spc="0" normalizeH="0" baseline="0" noProof="0" dirty="0">
              <a:ln>
                <a:noFill/>
              </a:ln>
              <a:solidFill>
                <a:schemeClr val="bg2"/>
              </a:solidFill>
              <a:effectLst/>
              <a:uLnTx/>
              <a:uFillTx/>
              <a:latin typeface="+mn-lt"/>
              <a:ea typeface="微软雅黑" panose="020B0503020204020204" pitchFamily="34" charset="-122"/>
            </a:endParaRPr>
          </a:p>
        </p:txBody>
      </p:sp>
      <p:sp>
        <p:nvSpPr>
          <p:cNvPr id="29" name="Freeform 10">
            <a:extLst>
              <a:ext uri="{FF2B5EF4-FFF2-40B4-BE49-F238E27FC236}">
                <a16:creationId xmlns:a16="http://schemas.microsoft.com/office/drawing/2014/main" id="{1A3E57FA-AE58-4596-A792-C91803B05CED}"/>
              </a:ext>
            </a:extLst>
          </p:cNvPr>
          <p:cNvSpPr>
            <a:spLocks noChangeArrowheads="1"/>
          </p:cNvSpPr>
          <p:nvPr/>
        </p:nvSpPr>
        <p:spPr bwMode="auto">
          <a:xfrm>
            <a:off x="-63534" y="3439036"/>
            <a:ext cx="1859476" cy="467263"/>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no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i="0" u="none" strike="noStrike" kern="0" cap="none" spc="0" normalizeH="0" baseline="0" noProof="0" dirty="0">
                <a:ln>
                  <a:noFill/>
                </a:ln>
                <a:solidFill>
                  <a:schemeClr val="bg2"/>
                </a:solidFill>
                <a:effectLst/>
                <a:uLnTx/>
                <a:uFillTx/>
                <a:latin typeface="+mn-lt"/>
                <a:ea typeface="微软雅黑" panose="020B0503020204020204" pitchFamily="34" charset="-122"/>
              </a:rPr>
              <a:t>Computer Architecture</a:t>
            </a:r>
            <a:endParaRPr kumimoji="0" lang="zh-CN" altLang="en-US" sz="1600" i="0" u="none" strike="noStrike" kern="0" cap="none" spc="0" normalizeH="0" baseline="0" noProof="0" dirty="0">
              <a:ln>
                <a:noFill/>
              </a:ln>
              <a:solidFill>
                <a:schemeClr val="bg2"/>
              </a:solidFill>
              <a:effectLst/>
              <a:uLnTx/>
              <a:uFillTx/>
              <a:latin typeface="+mn-lt"/>
              <a:ea typeface="微软雅黑" panose="020B0503020204020204" pitchFamily="34" charset="-122"/>
            </a:endParaRPr>
          </a:p>
        </p:txBody>
      </p:sp>
      <p:sp>
        <p:nvSpPr>
          <p:cNvPr id="30" name="Freeform 10">
            <a:extLst>
              <a:ext uri="{FF2B5EF4-FFF2-40B4-BE49-F238E27FC236}">
                <a16:creationId xmlns:a16="http://schemas.microsoft.com/office/drawing/2014/main" id="{7D1C4AB4-46C9-4727-9E97-AF11A044B111}"/>
              </a:ext>
            </a:extLst>
          </p:cNvPr>
          <p:cNvSpPr>
            <a:spLocks noChangeArrowheads="1"/>
          </p:cNvSpPr>
          <p:nvPr/>
        </p:nvSpPr>
        <p:spPr bwMode="auto">
          <a:xfrm>
            <a:off x="-63534" y="3969799"/>
            <a:ext cx="1859476" cy="50165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no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i="0" u="none" strike="noStrike" kern="0" cap="none" spc="0" normalizeH="0" baseline="0" noProof="0" dirty="0">
                <a:ln>
                  <a:noFill/>
                </a:ln>
                <a:solidFill>
                  <a:schemeClr val="bg2"/>
                </a:solidFill>
                <a:effectLst/>
                <a:uLnTx/>
                <a:uFillTx/>
                <a:latin typeface="+mn-lt"/>
                <a:ea typeface="微软雅黑" panose="020B0503020204020204" pitchFamily="34" charset="-122"/>
              </a:rPr>
              <a:t>Computer Organization</a:t>
            </a:r>
            <a:endParaRPr kumimoji="0" lang="zh-CN" altLang="en-US" sz="1600" i="0" u="none" strike="noStrike" kern="0" cap="none" spc="0" normalizeH="0" baseline="0" noProof="0" dirty="0">
              <a:ln>
                <a:noFill/>
              </a:ln>
              <a:solidFill>
                <a:schemeClr val="bg2"/>
              </a:solidFill>
              <a:effectLst/>
              <a:uLnTx/>
              <a:uFillTx/>
              <a:latin typeface="+mn-lt"/>
              <a:ea typeface="微软雅黑" panose="020B0503020204020204" pitchFamily="34" charset="-122"/>
            </a:endParaRPr>
          </a:p>
        </p:txBody>
      </p:sp>
      <p:sp>
        <p:nvSpPr>
          <p:cNvPr id="31" name="Freeform 10">
            <a:extLst>
              <a:ext uri="{FF2B5EF4-FFF2-40B4-BE49-F238E27FC236}">
                <a16:creationId xmlns:a16="http://schemas.microsoft.com/office/drawing/2014/main" id="{F46DCFE7-4D3D-464B-B6BA-44A81A7BB8D3}"/>
              </a:ext>
            </a:extLst>
          </p:cNvPr>
          <p:cNvSpPr>
            <a:spLocks noChangeArrowheads="1"/>
          </p:cNvSpPr>
          <p:nvPr/>
        </p:nvSpPr>
        <p:spPr bwMode="auto">
          <a:xfrm>
            <a:off x="-63534" y="4505045"/>
            <a:ext cx="1859476" cy="477184"/>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no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i="0" u="none" strike="noStrike" kern="0" cap="none" spc="0" normalizeH="0" baseline="0" noProof="0" dirty="0">
                <a:ln>
                  <a:noFill/>
                </a:ln>
                <a:solidFill>
                  <a:schemeClr val="bg2"/>
                </a:solidFill>
                <a:effectLst/>
                <a:uLnTx/>
                <a:uFillTx/>
                <a:latin typeface="+mn-lt"/>
                <a:ea typeface="微软雅黑" panose="020B0503020204020204" pitchFamily="34" charset="-122"/>
              </a:rPr>
              <a:t>Digital Logic</a:t>
            </a:r>
            <a:endParaRPr kumimoji="0" lang="zh-CN" altLang="en-US" sz="1600" i="0" u="none" strike="noStrike" kern="0" cap="none" spc="0" normalizeH="0" baseline="0" noProof="0" dirty="0">
              <a:ln>
                <a:noFill/>
              </a:ln>
              <a:solidFill>
                <a:schemeClr val="bg2"/>
              </a:solidFill>
              <a:effectLst/>
              <a:uLnTx/>
              <a:uFillTx/>
              <a:latin typeface="+mn-lt"/>
              <a:ea typeface="微软雅黑" panose="020B0503020204020204" pitchFamily="34" charset="-122"/>
            </a:endParaRPr>
          </a:p>
        </p:txBody>
      </p:sp>
      <p:cxnSp>
        <p:nvCxnSpPr>
          <p:cNvPr id="32" name="直接箭头连接符 31">
            <a:extLst>
              <a:ext uri="{FF2B5EF4-FFF2-40B4-BE49-F238E27FC236}">
                <a16:creationId xmlns:a16="http://schemas.microsoft.com/office/drawing/2014/main" id="{3A874A48-DF95-4866-B0D5-8E8640583BA5}"/>
              </a:ext>
            </a:extLst>
          </p:cNvPr>
          <p:cNvCxnSpPr>
            <a:cxnSpLocks/>
          </p:cNvCxnSpPr>
          <p:nvPr/>
        </p:nvCxnSpPr>
        <p:spPr bwMode="auto">
          <a:xfrm>
            <a:off x="1571972" y="3166877"/>
            <a:ext cx="336028" cy="0"/>
          </a:xfrm>
          <a:prstGeom prst="straightConnector1">
            <a:avLst/>
          </a:prstGeom>
          <a:ln>
            <a:solidFill>
              <a:schemeClr val="bg2"/>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42E01EBE-6590-4888-ACE9-9DC47431A099}"/>
              </a:ext>
            </a:extLst>
          </p:cNvPr>
          <p:cNvCxnSpPr>
            <a:cxnSpLocks/>
          </p:cNvCxnSpPr>
          <p:nvPr/>
        </p:nvCxnSpPr>
        <p:spPr bwMode="auto">
          <a:xfrm>
            <a:off x="1571972" y="3693274"/>
            <a:ext cx="336028" cy="0"/>
          </a:xfrm>
          <a:prstGeom prst="straightConnector1">
            <a:avLst/>
          </a:prstGeom>
          <a:ln>
            <a:solidFill>
              <a:schemeClr val="bg2"/>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72182D27-30E6-46BA-AEA3-CCEB97913DF9}"/>
              </a:ext>
            </a:extLst>
          </p:cNvPr>
          <p:cNvCxnSpPr>
            <a:cxnSpLocks/>
          </p:cNvCxnSpPr>
          <p:nvPr/>
        </p:nvCxnSpPr>
        <p:spPr bwMode="auto">
          <a:xfrm>
            <a:off x="1571972" y="4249086"/>
            <a:ext cx="336028" cy="0"/>
          </a:xfrm>
          <a:prstGeom prst="straightConnector1">
            <a:avLst/>
          </a:prstGeom>
          <a:ln>
            <a:solidFill>
              <a:schemeClr val="bg2"/>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DB914981-2616-4044-9813-0EFF1F28CA34}"/>
              </a:ext>
            </a:extLst>
          </p:cNvPr>
          <p:cNvCxnSpPr>
            <a:cxnSpLocks/>
          </p:cNvCxnSpPr>
          <p:nvPr/>
        </p:nvCxnSpPr>
        <p:spPr bwMode="auto">
          <a:xfrm>
            <a:off x="1571972" y="4786967"/>
            <a:ext cx="336028" cy="0"/>
          </a:xfrm>
          <a:prstGeom prst="straightConnector1">
            <a:avLst/>
          </a:prstGeom>
          <a:ln>
            <a:solidFill>
              <a:schemeClr val="bg2"/>
            </a:solidFill>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72D0E59E-573B-8726-DD77-6B7332718FDE}"/>
                  </a:ext>
                </a:extLst>
              </p14:cNvPr>
              <p14:cNvContentPartPr/>
              <p14:nvPr/>
            </p14:nvContentPartPr>
            <p14:xfrm>
              <a:off x="533880" y="3446280"/>
              <a:ext cx="1622520" cy="839880"/>
            </p14:xfrm>
          </p:contentPart>
        </mc:Choice>
        <mc:Fallback>
          <p:pic>
            <p:nvPicPr>
              <p:cNvPr id="2" name="墨迹 1">
                <a:extLst>
                  <a:ext uri="{FF2B5EF4-FFF2-40B4-BE49-F238E27FC236}">
                    <a16:creationId xmlns:a16="http://schemas.microsoft.com/office/drawing/2014/main" id="{72D0E59E-573B-8726-DD77-6B7332718FDE}"/>
                  </a:ext>
                </a:extLst>
              </p:cNvPr>
              <p:cNvPicPr/>
              <p:nvPr/>
            </p:nvPicPr>
            <p:blipFill>
              <a:blip r:embed="rId4"/>
              <a:stretch>
                <a:fillRect/>
              </a:stretch>
            </p:blipFill>
            <p:spPr>
              <a:xfrm>
                <a:off x="524520" y="3436920"/>
                <a:ext cx="1641240" cy="858600"/>
              </a:xfrm>
              <a:prstGeom prst="rect">
                <a:avLst/>
              </a:prstGeom>
            </p:spPr>
          </p:pic>
        </mc:Fallback>
      </mc:AlternateContent>
    </p:spTree>
    <p:extLst>
      <p:ext uri="{BB962C8B-B14F-4D97-AF65-F5344CB8AC3E}">
        <p14:creationId xmlns:p14="http://schemas.microsoft.com/office/powerpoint/2010/main" val="2207054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8" grpId="0"/>
      <p:bldP spid="29" grpId="0"/>
      <p:bldP spid="30"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EE63D379-41C9-490A-AEF6-653C4153FEC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smtClean="0"/>
              <a:pPr algn="r">
                <a:spcBef>
                  <a:spcPct val="0"/>
                </a:spcBef>
                <a:buClrTx/>
                <a:buFontTx/>
                <a:buNone/>
              </a:pPr>
              <a:t>39</a:t>
            </a:fld>
            <a:endParaRPr lang="en-US" altLang="zh-CN" sz="1600" dirty="0"/>
          </a:p>
        </p:txBody>
      </p:sp>
      <p:sp>
        <p:nvSpPr>
          <p:cNvPr id="23555" name="Rectangle 4">
            <a:extLst>
              <a:ext uri="{FF2B5EF4-FFF2-40B4-BE49-F238E27FC236}">
                <a16:creationId xmlns:a16="http://schemas.microsoft.com/office/drawing/2014/main" id="{BA6A276F-F231-4E98-8652-194564629D7D}"/>
              </a:ext>
            </a:extLst>
          </p:cNvPr>
          <p:cNvSpPr>
            <a:spLocks noGrp="1" noChangeArrowheads="1"/>
          </p:cNvSpPr>
          <p:nvPr>
            <p:ph type="title"/>
          </p:nvPr>
        </p:nvSpPr>
        <p:spPr>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Covered in ZJU Computer System Courses</a:t>
            </a:r>
          </a:p>
        </p:txBody>
      </p:sp>
      <p:sp>
        <p:nvSpPr>
          <p:cNvPr id="23556" name="矩形: 圆角 3">
            <a:extLst>
              <a:ext uri="{FF2B5EF4-FFF2-40B4-BE49-F238E27FC236}">
                <a16:creationId xmlns:a16="http://schemas.microsoft.com/office/drawing/2014/main" id="{64A8F0C8-2982-4F74-B02D-EAC63437413A}"/>
              </a:ext>
            </a:extLst>
          </p:cNvPr>
          <p:cNvSpPr>
            <a:spLocks noChangeArrowheads="1"/>
          </p:cNvSpPr>
          <p:nvPr/>
        </p:nvSpPr>
        <p:spPr bwMode="auto">
          <a:xfrm>
            <a:off x="2186467" y="1865313"/>
            <a:ext cx="5062538" cy="466725"/>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dirty="0">
                <a:solidFill>
                  <a:schemeClr val="tx1"/>
                </a:solidFill>
                <a:ea typeface="宋体" panose="02010600030101010101" pitchFamily="2" charset="-122"/>
              </a:rPr>
              <a:t>Application</a:t>
            </a:r>
            <a:endParaRPr lang="zh-CN" altLang="en-US" sz="2000" baseline="0" dirty="0">
              <a:solidFill>
                <a:schemeClr val="tx1"/>
              </a:solidFill>
              <a:ea typeface="宋体" panose="02010600030101010101" pitchFamily="2" charset="-122"/>
            </a:endParaRPr>
          </a:p>
        </p:txBody>
      </p:sp>
      <p:sp>
        <p:nvSpPr>
          <p:cNvPr id="23557" name="矩形: 圆角 252">
            <a:extLst>
              <a:ext uri="{FF2B5EF4-FFF2-40B4-BE49-F238E27FC236}">
                <a16:creationId xmlns:a16="http://schemas.microsoft.com/office/drawing/2014/main" id="{C17A853B-332C-465D-B012-57DC5FA17E38}"/>
              </a:ext>
            </a:extLst>
          </p:cNvPr>
          <p:cNvSpPr>
            <a:spLocks noChangeArrowheads="1"/>
          </p:cNvSpPr>
          <p:nvPr/>
        </p:nvSpPr>
        <p:spPr bwMode="auto">
          <a:xfrm>
            <a:off x="2186467" y="2395538"/>
            <a:ext cx="5062538" cy="468312"/>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Compiler / Libraries of Macros and Procedures</a:t>
            </a:r>
            <a:endParaRPr lang="zh-CN" altLang="en-US" sz="2000" baseline="0">
              <a:solidFill>
                <a:schemeClr val="tx1"/>
              </a:solidFill>
              <a:ea typeface="宋体" panose="02010600030101010101" pitchFamily="2" charset="-122"/>
            </a:endParaRPr>
          </a:p>
        </p:txBody>
      </p:sp>
      <p:sp>
        <p:nvSpPr>
          <p:cNvPr id="23558" name="矩形: 圆角 253">
            <a:extLst>
              <a:ext uri="{FF2B5EF4-FFF2-40B4-BE49-F238E27FC236}">
                <a16:creationId xmlns:a16="http://schemas.microsoft.com/office/drawing/2014/main" id="{C37EBA5F-4038-4206-B5C6-05C780F5CB24}"/>
              </a:ext>
            </a:extLst>
          </p:cNvPr>
          <p:cNvSpPr>
            <a:spLocks noChangeArrowheads="1"/>
          </p:cNvSpPr>
          <p:nvPr/>
        </p:nvSpPr>
        <p:spPr bwMode="auto">
          <a:xfrm>
            <a:off x="2186467" y="2927350"/>
            <a:ext cx="5062538" cy="466725"/>
          </a:xfrm>
          <a:prstGeom prst="roundRect">
            <a:avLst>
              <a:gd name="adj" fmla="val 16667"/>
            </a:avLst>
          </a:prstGeom>
          <a:solidFill>
            <a:srgbClr val="FFC000"/>
          </a:solidFill>
          <a:ln w="1588" algn="ctr">
            <a:solidFill>
              <a:schemeClr val="tx1"/>
            </a:solidFill>
            <a:round/>
            <a:headEnd/>
            <a:tailEnd/>
          </a:ln>
          <a:effec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Operating System (OS)</a:t>
            </a:r>
            <a:endParaRPr lang="zh-CN" altLang="en-US" sz="2000" baseline="0">
              <a:solidFill>
                <a:schemeClr val="tx1"/>
              </a:solidFill>
              <a:ea typeface="宋体" panose="02010600030101010101" pitchFamily="2" charset="-122"/>
            </a:endParaRPr>
          </a:p>
        </p:txBody>
      </p:sp>
      <p:sp>
        <p:nvSpPr>
          <p:cNvPr id="23559" name="矩形: 圆角 255">
            <a:extLst>
              <a:ext uri="{FF2B5EF4-FFF2-40B4-BE49-F238E27FC236}">
                <a16:creationId xmlns:a16="http://schemas.microsoft.com/office/drawing/2014/main" id="{7AE854BA-0EFC-43EF-8C17-863B883BEE3E}"/>
              </a:ext>
            </a:extLst>
          </p:cNvPr>
          <p:cNvSpPr>
            <a:spLocks noChangeArrowheads="1"/>
          </p:cNvSpPr>
          <p:nvPr/>
        </p:nvSpPr>
        <p:spPr bwMode="auto">
          <a:xfrm>
            <a:off x="2186467" y="3457575"/>
            <a:ext cx="5062538" cy="466725"/>
          </a:xfrm>
          <a:prstGeom prst="roundRect">
            <a:avLst>
              <a:gd name="adj" fmla="val 16667"/>
            </a:avLst>
          </a:prstGeom>
          <a:solidFill>
            <a:srgbClr val="FFC000"/>
          </a:solidFill>
          <a:ln w="1588" algn="ctr">
            <a:solidFill>
              <a:schemeClr val="tx1"/>
            </a:solidFill>
            <a:round/>
            <a:headEnd/>
            <a:tailEnd/>
          </a:ln>
          <a:effec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Instruction Set Architecture (ISA)</a:t>
            </a:r>
            <a:endParaRPr lang="zh-CN" altLang="en-US" sz="2000" baseline="0">
              <a:solidFill>
                <a:schemeClr val="tx1"/>
              </a:solidFill>
              <a:ea typeface="宋体" panose="02010600030101010101" pitchFamily="2" charset="-122"/>
            </a:endParaRPr>
          </a:p>
        </p:txBody>
      </p:sp>
      <p:sp>
        <p:nvSpPr>
          <p:cNvPr id="23560" name="矩形: 圆角 256">
            <a:extLst>
              <a:ext uri="{FF2B5EF4-FFF2-40B4-BE49-F238E27FC236}">
                <a16:creationId xmlns:a16="http://schemas.microsoft.com/office/drawing/2014/main" id="{950B2AD6-BBE3-45FF-BA76-EA8B12E28BB7}"/>
              </a:ext>
            </a:extLst>
          </p:cNvPr>
          <p:cNvSpPr>
            <a:spLocks noChangeArrowheads="1"/>
          </p:cNvSpPr>
          <p:nvPr/>
        </p:nvSpPr>
        <p:spPr bwMode="auto">
          <a:xfrm>
            <a:off x="2186467" y="3987800"/>
            <a:ext cx="5062538" cy="468313"/>
          </a:xfrm>
          <a:prstGeom prst="roundRect">
            <a:avLst>
              <a:gd name="adj" fmla="val 16667"/>
            </a:avLst>
          </a:prstGeom>
          <a:solidFill>
            <a:srgbClr val="0070C0"/>
          </a:solidFill>
          <a:ln w="1588" algn="ctr">
            <a:solidFill>
              <a:schemeClr val="tx1"/>
            </a:solidFill>
            <a:round/>
            <a:headEnd/>
            <a:tailEnd/>
          </a:ln>
          <a:effec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Computer Organization (Micro Architecture)</a:t>
            </a:r>
            <a:endParaRPr lang="zh-CN" altLang="en-US" sz="2000" baseline="0">
              <a:solidFill>
                <a:schemeClr val="tx1"/>
              </a:solidFill>
              <a:ea typeface="宋体" panose="02010600030101010101" pitchFamily="2" charset="-122"/>
            </a:endParaRPr>
          </a:p>
        </p:txBody>
      </p:sp>
      <p:sp>
        <p:nvSpPr>
          <p:cNvPr id="23561" name="矩形: 圆角 257">
            <a:extLst>
              <a:ext uri="{FF2B5EF4-FFF2-40B4-BE49-F238E27FC236}">
                <a16:creationId xmlns:a16="http://schemas.microsoft.com/office/drawing/2014/main" id="{71E484BA-8974-4683-BA4C-79D420E25BDD}"/>
              </a:ext>
            </a:extLst>
          </p:cNvPr>
          <p:cNvSpPr>
            <a:spLocks noChangeArrowheads="1"/>
          </p:cNvSpPr>
          <p:nvPr/>
        </p:nvSpPr>
        <p:spPr bwMode="auto">
          <a:xfrm>
            <a:off x="2186467" y="4519613"/>
            <a:ext cx="5062538" cy="466725"/>
          </a:xfrm>
          <a:prstGeom prst="roundRect">
            <a:avLst>
              <a:gd name="adj" fmla="val 16667"/>
            </a:avLst>
          </a:prstGeom>
          <a:solidFill>
            <a:srgbClr val="0070C0"/>
          </a:solidFill>
          <a:ln w="1588" algn="ctr">
            <a:solidFill>
              <a:schemeClr val="tx1"/>
            </a:solidFill>
            <a:round/>
            <a:headEnd/>
            <a:tailEnd/>
          </a:ln>
          <a:effec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Register Transfer Level (RTL)</a:t>
            </a:r>
            <a:endParaRPr lang="zh-CN" altLang="en-US" sz="2000" baseline="0">
              <a:solidFill>
                <a:schemeClr val="tx1"/>
              </a:solidFill>
              <a:ea typeface="宋体" panose="02010600030101010101" pitchFamily="2" charset="-122"/>
            </a:endParaRPr>
          </a:p>
        </p:txBody>
      </p:sp>
      <p:sp>
        <p:nvSpPr>
          <p:cNvPr id="23562" name="矩形: 圆角 258">
            <a:extLst>
              <a:ext uri="{FF2B5EF4-FFF2-40B4-BE49-F238E27FC236}">
                <a16:creationId xmlns:a16="http://schemas.microsoft.com/office/drawing/2014/main" id="{079E4372-201A-4365-A13D-91F808A7C697}"/>
              </a:ext>
            </a:extLst>
          </p:cNvPr>
          <p:cNvSpPr>
            <a:spLocks noChangeArrowheads="1"/>
          </p:cNvSpPr>
          <p:nvPr/>
        </p:nvSpPr>
        <p:spPr bwMode="auto">
          <a:xfrm>
            <a:off x="2186467" y="5049838"/>
            <a:ext cx="5062538" cy="466725"/>
          </a:xfrm>
          <a:prstGeom prst="roundRect">
            <a:avLst>
              <a:gd name="adj" fmla="val 16667"/>
            </a:avLst>
          </a:prstGeom>
          <a:solidFill>
            <a:srgbClr val="0070C0"/>
          </a:solidFill>
          <a:ln w="1588" algn="ctr">
            <a:solidFill>
              <a:schemeClr val="tx1"/>
            </a:solidFill>
            <a:round/>
            <a:headEnd/>
            <a:tailEnd/>
          </a:ln>
          <a:effec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Digital Logic Circuit (DLC)</a:t>
            </a:r>
            <a:endParaRPr lang="zh-CN" altLang="en-US" sz="2000" baseline="0">
              <a:solidFill>
                <a:schemeClr val="tx1"/>
              </a:solidFill>
              <a:ea typeface="宋体" panose="02010600030101010101" pitchFamily="2" charset="-122"/>
            </a:endParaRPr>
          </a:p>
        </p:txBody>
      </p:sp>
      <p:sp>
        <p:nvSpPr>
          <p:cNvPr id="23563" name="矩形: 圆角 259">
            <a:extLst>
              <a:ext uri="{FF2B5EF4-FFF2-40B4-BE49-F238E27FC236}">
                <a16:creationId xmlns:a16="http://schemas.microsoft.com/office/drawing/2014/main" id="{5904A25E-7545-4996-B79F-5304F4C00237}"/>
              </a:ext>
            </a:extLst>
          </p:cNvPr>
          <p:cNvSpPr>
            <a:spLocks noChangeArrowheads="1"/>
          </p:cNvSpPr>
          <p:nvPr/>
        </p:nvSpPr>
        <p:spPr bwMode="auto">
          <a:xfrm>
            <a:off x="2186467" y="5580063"/>
            <a:ext cx="5062538" cy="468312"/>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Device Technology</a:t>
            </a:r>
            <a:endParaRPr lang="zh-CN" altLang="en-US" sz="2000" baseline="0">
              <a:solidFill>
                <a:schemeClr val="tx1"/>
              </a:solidFill>
              <a:ea typeface="宋体" panose="02010600030101010101" pitchFamily="2" charset="-122"/>
            </a:endParaRPr>
          </a:p>
        </p:txBody>
      </p:sp>
      <p:cxnSp>
        <p:nvCxnSpPr>
          <p:cNvPr id="6" name="直接连接符 5">
            <a:extLst>
              <a:ext uri="{FF2B5EF4-FFF2-40B4-BE49-F238E27FC236}">
                <a16:creationId xmlns:a16="http://schemas.microsoft.com/office/drawing/2014/main" id="{29739217-189D-4D1F-8EC5-64CBC1255D7F}"/>
              </a:ext>
            </a:extLst>
          </p:cNvPr>
          <p:cNvCxnSpPr>
            <a:cxnSpLocks/>
            <a:stCxn id="23559" idx="3"/>
          </p:cNvCxnSpPr>
          <p:nvPr/>
        </p:nvCxnSpPr>
        <p:spPr bwMode="auto">
          <a:xfrm>
            <a:off x="7249005" y="3690938"/>
            <a:ext cx="6477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84B8CB15-94D0-4F36-AB49-17A9C3F475D9}"/>
              </a:ext>
            </a:extLst>
          </p:cNvPr>
          <p:cNvCxnSpPr>
            <a:cxnSpLocks/>
          </p:cNvCxnSpPr>
          <p:nvPr/>
        </p:nvCxnSpPr>
        <p:spPr bwMode="auto">
          <a:xfrm>
            <a:off x="7631592" y="1865313"/>
            <a:ext cx="0" cy="53022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8" name="直接箭头连接符 267">
            <a:extLst>
              <a:ext uri="{FF2B5EF4-FFF2-40B4-BE49-F238E27FC236}">
                <a16:creationId xmlns:a16="http://schemas.microsoft.com/office/drawing/2014/main" id="{5975CC23-95EC-40D3-9F16-04CD34C3EF43}"/>
              </a:ext>
            </a:extLst>
          </p:cNvPr>
          <p:cNvCxnSpPr>
            <a:cxnSpLocks/>
          </p:cNvCxnSpPr>
          <p:nvPr/>
        </p:nvCxnSpPr>
        <p:spPr bwMode="auto">
          <a:xfrm>
            <a:off x="7642705" y="3457575"/>
            <a:ext cx="0" cy="530225"/>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269" name="直接箭头连接符 268">
            <a:extLst>
              <a:ext uri="{FF2B5EF4-FFF2-40B4-BE49-F238E27FC236}">
                <a16:creationId xmlns:a16="http://schemas.microsoft.com/office/drawing/2014/main" id="{D2E28FE9-91E5-4E90-AA58-ED38BD45B2B4}"/>
              </a:ext>
            </a:extLst>
          </p:cNvPr>
          <p:cNvCxnSpPr>
            <a:cxnSpLocks/>
          </p:cNvCxnSpPr>
          <p:nvPr/>
        </p:nvCxnSpPr>
        <p:spPr bwMode="auto">
          <a:xfrm>
            <a:off x="7631592" y="5475288"/>
            <a:ext cx="0" cy="530225"/>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23568" name="文本框 12">
            <a:extLst>
              <a:ext uri="{FF2B5EF4-FFF2-40B4-BE49-F238E27FC236}">
                <a16:creationId xmlns:a16="http://schemas.microsoft.com/office/drawing/2014/main" id="{3B3F787C-5121-451F-8D01-58E55673A630}"/>
              </a:ext>
            </a:extLst>
          </p:cNvPr>
          <p:cNvSpPr txBox="1">
            <a:spLocks noChangeArrowheads="1"/>
          </p:cNvSpPr>
          <p:nvPr/>
        </p:nvSpPr>
        <p:spPr bwMode="auto">
          <a:xfrm>
            <a:off x="7161692" y="2633663"/>
            <a:ext cx="11938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r>
              <a:rPr lang="en-US" altLang="zh-CN" b="1">
                <a:solidFill>
                  <a:schemeClr val="tx1"/>
                </a:solidFill>
                <a:ea typeface="宋体" panose="02010600030101010101" pitchFamily="2" charset="-122"/>
              </a:rPr>
              <a:t>Software</a:t>
            </a:r>
            <a:endParaRPr lang="zh-CN" altLang="en-US" b="1">
              <a:solidFill>
                <a:schemeClr val="tx1"/>
              </a:solidFill>
              <a:ea typeface="宋体" panose="02010600030101010101" pitchFamily="2" charset="-122"/>
            </a:endParaRPr>
          </a:p>
        </p:txBody>
      </p:sp>
      <p:sp>
        <p:nvSpPr>
          <p:cNvPr id="23569" name="文本框 271">
            <a:extLst>
              <a:ext uri="{FF2B5EF4-FFF2-40B4-BE49-F238E27FC236}">
                <a16:creationId xmlns:a16="http://schemas.microsoft.com/office/drawing/2014/main" id="{647D4BFD-2B92-4FFF-B953-5F00D4859CBF}"/>
              </a:ext>
            </a:extLst>
          </p:cNvPr>
          <p:cNvSpPr txBox="1">
            <a:spLocks noChangeArrowheads="1"/>
          </p:cNvSpPr>
          <p:nvPr/>
        </p:nvSpPr>
        <p:spPr bwMode="auto">
          <a:xfrm>
            <a:off x="7161692" y="4519613"/>
            <a:ext cx="136048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r>
              <a:rPr lang="en-US" altLang="zh-CN" b="1" dirty="0">
                <a:solidFill>
                  <a:schemeClr val="tx1"/>
                </a:solidFill>
                <a:ea typeface="宋体" panose="02010600030101010101" pitchFamily="2" charset="-122"/>
              </a:rPr>
              <a:t>Hardware</a:t>
            </a:r>
            <a:endParaRPr lang="zh-CN" altLang="en-US" b="1" dirty="0">
              <a:solidFill>
                <a:schemeClr val="tx1"/>
              </a:solidFill>
              <a:ea typeface="宋体" panose="02010600030101010101" pitchFamily="2" charset="-122"/>
            </a:endParaRPr>
          </a:p>
        </p:txBody>
      </p:sp>
      <p:sp>
        <p:nvSpPr>
          <p:cNvPr id="14" name="矩形 13">
            <a:extLst>
              <a:ext uri="{FF2B5EF4-FFF2-40B4-BE49-F238E27FC236}">
                <a16:creationId xmlns:a16="http://schemas.microsoft.com/office/drawing/2014/main" id="{065DB87F-654C-4EDB-9EE3-A1C86A9311CC}"/>
              </a:ext>
            </a:extLst>
          </p:cNvPr>
          <p:cNvSpPr>
            <a:spLocks noChangeArrowheads="1"/>
          </p:cNvSpPr>
          <p:nvPr/>
        </p:nvSpPr>
        <p:spPr bwMode="auto">
          <a:xfrm>
            <a:off x="2140430" y="2893111"/>
            <a:ext cx="5157787" cy="2668589"/>
          </a:xfrm>
          <a:prstGeom prst="rect">
            <a:avLst/>
          </a:prstGeom>
          <a:noFill/>
          <a:ln w="12700" algn="ctr">
            <a:solidFill>
              <a:srgbClr val="3333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spcBef>
                <a:spcPct val="20000"/>
              </a:spcBef>
              <a:buFont typeface="Wingdings" panose="05000000000000000000" pitchFamily="2" charset="2"/>
              <a:buChar char="§"/>
            </a:pPr>
            <a:endParaRPr lang="zh-CN" altLang="en-US">
              <a:ea typeface="宋体" panose="02010600030101010101" pitchFamily="2" charset="-122"/>
            </a:endParaRPr>
          </a:p>
        </p:txBody>
      </p:sp>
      <p:sp>
        <p:nvSpPr>
          <p:cNvPr id="28" name="Freeform 10">
            <a:extLst>
              <a:ext uri="{FF2B5EF4-FFF2-40B4-BE49-F238E27FC236}">
                <a16:creationId xmlns:a16="http://schemas.microsoft.com/office/drawing/2014/main" id="{4C279E39-380E-45AC-9D8B-A07A1C5BD516}"/>
              </a:ext>
            </a:extLst>
          </p:cNvPr>
          <p:cNvSpPr>
            <a:spLocks noChangeArrowheads="1"/>
          </p:cNvSpPr>
          <p:nvPr/>
        </p:nvSpPr>
        <p:spPr bwMode="auto">
          <a:xfrm>
            <a:off x="61971" y="3195369"/>
            <a:ext cx="1608465" cy="4672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no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C000"/>
                </a:solidFill>
                <a:effectLst/>
                <a:uLnTx/>
                <a:uFillTx/>
                <a:latin typeface="+mn-lt"/>
                <a:ea typeface="微软雅黑" panose="020B0503020204020204" pitchFamily="34" charset="-122"/>
              </a:rPr>
              <a:t>System-II&amp;</a:t>
            </a:r>
            <a:r>
              <a:rPr lang="en-US" altLang="zh-CN" sz="1600" b="1" kern="0" baseline="0" dirty="0">
                <a:solidFill>
                  <a:srgbClr val="FFC000"/>
                </a:solidFill>
                <a:latin typeface="+mn-lt"/>
                <a:ea typeface="微软雅黑" panose="020B0503020204020204" pitchFamily="34" charset="-122"/>
              </a:rPr>
              <a:t>III</a:t>
            </a:r>
            <a:endParaRPr kumimoji="0" lang="zh-CN" altLang="en-US" sz="1600" b="1" i="0" u="none" strike="noStrike" kern="0" cap="none" spc="0" normalizeH="0" baseline="0" noProof="0" dirty="0">
              <a:ln>
                <a:noFill/>
              </a:ln>
              <a:solidFill>
                <a:srgbClr val="FFC000"/>
              </a:solidFill>
              <a:effectLst/>
              <a:uLnTx/>
              <a:uFillTx/>
              <a:latin typeface="+mn-lt"/>
              <a:ea typeface="微软雅黑" panose="020B0503020204020204" pitchFamily="34" charset="-122"/>
            </a:endParaRPr>
          </a:p>
        </p:txBody>
      </p:sp>
      <p:sp>
        <p:nvSpPr>
          <p:cNvPr id="30" name="Freeform 10">
            <a:extLst>
              <a:ext uri="{FF2B5EF4-FFF2-40B4-BE49-F238E27FC236}">
                <a16:creationId xmlns:a16="http://schemas.microsoft.com/office/drawing/2014/main" id="{7D1C4AB4-46C9-4727-9E97-AF11A044B111}"/>
              </a:ext>
            </a:extLst>
          </p:cNvPr>
          <p:cNvSpPr>
            <a:spLocks noChangeArrowheads="1"/>
          </p:cNvSpPr>
          <p:nvPr/>
        </p:nvSpPr>
        <p:spPr bwMode="auto">
          <a:xfrm>
            <a:off x="-63534" y="4536141"/>
            <a:ext cx="1859476" cy="50165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no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lt"/>
                <a:ea typeface="微软雅黑" panose="020B0503020204020204" pitchFamily="34" charset="-122"/>
              </a:rPr>
              <a:t>System-I</a:t>
            </a:r>
            <a:endParaRPr kumimoji="0" lang="zh-CN" altLang="en-US" sz="1600" b="1" i="0" u="none" strike="noStrike" kern="0" cap="none" spc="0" normalizeH="0" baseline="0" noProof="0" dirty="0">
              <a:ln>
                <a:noFill/>
              </a:ln>
              <a:solidFill>
                <a:srgbClr val="0070C0"/>
              </a:solidFill>
              <a:effectLst/>
              <a:uLnTx/>
              <a:uFillTx/>
              <a:latin typeface="+mn-lt"/>
              <a:ea typeface="微软雅黑" panose="020B0503020204020204" pitchFamily="34" charset="-122"/>
            </a:endParaRPr>
          </a:p>
        </p:txBody>
      </p:sp>
      <p:cxnSp>
        <p:nvCxnSpPr>
          <p:cNvPr id="37" name="直接箭头连接符 36">
            <a:extLst>
              <a:ext uri="{FF2B5EF4-FFF2-40B4-BE49-F238E27FC236}">
                <a16:creationId xmlns:a16="http://schemas.microsoft.com/office/drawing/2014/main" id="{42E01EBE-6590-4888-ACE9-9DC47431A099}"/>
              </a:ext>
            </a:extLst>
          </p:cNvPr>
          <p:cNvCxnSpPr>
            <a:cxnSpLocks/>
          </p:cNvCxnSpPr>
          <p:nvPr/>
        </p:nvCxnSpPr>
        <p:spPr bwMode="auto">
          <a:xfrm>
            <a:off x="1571972" y="3450260"/>
            <a:ext cx="336028" cy="0"/>
          </a:xfrm>
          <a:prstGeom prst="straightConnector1">
            <a:avLst/>
          </a:prstGeom>
          <a:ln>
            <a:solidFill>
              <a:srgbClr val="FFC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DB914981-2616-4044-9813-0EFF1F28CA34}"/>
              </a:ext>
            </a:extLst>
          </p:cNvPr>
          <p:cNvCxnSpPr>
            <a:cxnSpLocks/>
          </p:cNvCxnSpPr>
          <p:nvPr/>
        </p:nvCxnSpPr>
        <p:spPr bwMode="auto">
          <a:xfrm>
            <a:off x="1571972" y="4786967"/>
            <a:ext cx="336028" cy="0"/>
          </a:xfrm>
          <a:prstGeom prst="straightConnector1">
            <a:avLst/>
          </a:prstGeom>
          <a:ln>
            <a:solidFill>
              <a:srgbClr val="0070C0"/>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9290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4</a:t>
            </a:fld>
            <a:endParaRPr lang="en-US" altLang="zh-CN" sz="1600" dirty="0"/>
          </a:p>
        </p:txBody>
      </p:sp>
      <p:sp>
        <p:nvSpPr>
          <p:cNvPr id="6" name="Rectangle 12">
            <a:extLst>
              <a:ext uri="{FF2B5EF4-FFF2-40B4-BE49-F238E27FC236}">
                <a16:creationId xmlns:a16="http://schemas.microsoft.com/office/drawing/2014/main" id="{9DA74013-E518-4560-A30E-31EF11EDC80A}"/>
              </a:ext>
            </a:extLst>
          </p:cNvPr>
          <p:cNvSpPr txBox="1">
            <a:spLocks noChangeArrowheads="1"/>
          </p:cNvSpPr>
          <p:nvPr/>
        </p:nvSpPr>
        <p:spPr bwMode="auto">
          <a:xfrm>
            <a:off x="685800" y="1385888"/>
            <a:ext cx="7772400" cy="50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800" b="1" kern="0" baseline="0" dirty="0">
                <a:ea typeface="宋体" panose="02010600030101010101" pitchFamily="2" charset="-122"/>
              </a:rPr>
              <a:t>Why take computer system courses?</a:t>
            </a:r>
          </a:p>
          <a:p>
            <a:pPr>
              <a:lnSpc>
                <a:spcPct val="90000"/>
              </a:lnSpc>
            </a:pPr>
            <a:endParaRPr lang="en-US" altLang="zh-CN" sz="2800" b="1" kern="0" baseline="0" dirty="0">
              <a:solidFill>
                <a:schemeClr val="tx1">
                  <a:lumMod val="50000"/>
                  <a:lumOff val="50000"/>
                </a:schemeClr>
              </a:solidFill>
              <a:ea typeface="宋体" panose="02010600030101010101" pitchFamily="2" charset="-122"/>
            </a:endParaRPr>
          </a:p>
          <a:p>
            <a:pPr>
              <a:lnSpc>
                <a:spcPct val="90000"/>
              </a:lnSpc>
            </a:pPr>
            <a:r>
              <a:rPr lang="en-US" altLang="zh-CN" sz="2800" b="1" kern="0" baseline="0" dirty="0">
                <a:solidFill>
                  <a:schemeClr val="tx1">
                    <a:lumMod val="50000"/>
                    <a:lumOff val="50000"/>
                  </a:schemeClr>
                </a:solidFill>
                <a:ea typeface="宋体" panose="02010600030101010101" pitchFamily="2" charset="-122"/>
              </a:rPr>
              <a:t>About system courses</a:t>
            </a:r>
          </a:p>
          <a:p>
            <a:pPr marL="0" indent="0">
              <a:lnSpc>
                <a:spcPct val="90000"/>
              </a:lnSpc>
              <a:buNone/>
            </a:pPr>
            <a:endParaRPr lang="en-US" altLang="zh-CN" sz="2800" b="1" kern="0" baseline="0" dirty="0">
              <a:solidFill>
                <a:schemeClr val="tx1">
                  <a:lumMod val="50000"/>
                  <a:lumOff val="50000"/>
                </a:schemeClr>
              </a:solidFill>
              <a:ea typeface="宋体" panose="02010600030101010101" pitchFamily="2" charset="-122"/>
            </a:endParaRPr>
          </a:p>
          <a:p>
            <a:pPr>
              <a:lnSpc>
                <a:spcPct val="90000"/>
              </a:lnSpc>
            </a:pPr>
            <a:r>
              <a:rPr lang="en-US" altLang="zh-CN" sz="2800" b="1" kern="0" baseline="0" dirty="0">
                <a:solidFill>
                  <a:schemeClr val="tx1">
                    <a:lumMod val="50000"/>
                    <a:lumOff val="50000"/>
                  </a:schemeClr>
                </a:solidFill>
                <a:ea typeface="宋体" panose="02010600030101010101" pitchFamily="2" charset="-122"/>
              </a:rPr>
              <a:t>Course overview</a:t>
            </a:r>
          </a:p>
          <a:p>
            <a:pPr>
              <a:lnSpc>
                <a:spcPct val="90000"/>
              </a:lnSpc>
            </a:pPr>
            <a:endParaRPr lang="en-US" altLang="zh-CN" sz="2800" b="1" kern="0" baseline="0" dirty="0">
              <a:solidFill>
                <a:schemeClr val="tx1">
                  <a:lumMod val="50000"/>
                  <a:lumOff val="50000"/>
                </a:schemeClr>
              </a:solidFill>
              <a:ea typeface="宋体" panose="02010600030101010101" pitchFamily="2" charset="-122"/>
            </a:endParaRPr>
          </a:p>
          <a:p>
            <a:pPr>
              <a:lnSpc>
                <a:spcPct val="90000"/>
              </a:lnSpc>
            </a:pPr>
            <a:r>
              <a:rPr lang="en-US" altLang="zh-CN" sz="2800" b="1" kern="0" baseline="0" dirty="0">
                <a:solidFill>
                  <a:schemeClr val="tx1">
                    <a:lumMod val="50000"/>
                    <a:lumOff val="50000"/>
                  </a:schemeClr>
                </a:solidFill>
                <a:ea typeface="宋体" panose="02010600030101010101" pitchFamily="2" charset="-122"/>
              </a:rPr>
              <a:t>Evolution of computer systems</a:t>
            </a:r>
          </a:p>
          <a:p>
            <a:pPr>
              <a:lnSpc>
                <a:spcPct val="90000"/>
              </a:lnSpc>
            </a:pPr>
            <a:endParaRPr lang="en-US" altLang="zh-CN" sz="2800" b="1" kern="0" baseline="0" dirty="0">
              <a:solidFill>
                <a:schemeClr val="tx1">
                  <a:lumMod val="50000"/>
                  <a:lumOff val="50000"/>
                </a:schemeClr>
              </a:solidFill>
              <a:ea typeface="宋体" panose="02010600030101010101" pitchFamily="2" charset="-122"/>
            </a:endParaRPr>
          </a:p>
        </p:txBody>
      </p:sp>
      <p:sp>
        <p:nvSpPr>
          <p:cNvPr id="7" name="Rectangle 4">
            <a:extLst>
              <a:ext uri="{FF2B5EF4-FFF2-40B4-BE49-F238E27FC236}">
                <a16:creationId xmlns:a16="http://schemas.microsoft.com/office/drawing/2014/main" id="{61613075-73BA-4468-B5E1-05BA35F281E1}"/>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Today’s Agenda</a:t>
            </a:r>
          </a:p>
        </p:txBody>
      </p:sp>
    </p:spTree>
    <p:extLst>
      <p:ext uri="{BB962C8B-B14F-4D97-AF65-F5344CB8AC3E}">
        <p14:creationId xmlns:p14="http://schemas.microsoft.com/office/powerpoint/2010/main" val="218261583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23D002C9-7F0B-4042-AEF1-645EDD404DB1}"/>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E2C06C8B-33D2-45BA-801C-9AFAEB21A930}" type="slidenum">
              <a:rPr lang="en-US" altLang="zh-CN" sz="1600" smtClean="0"/>
              <a:pPr algn="r">
                <a:spcBef>
                  <a:spcPct val="0"/>
                </a:spcBef>
                <a:buClrTx/>
                <a:buFontTx/>
                <a:buNone/>
              </a:pPr>
              <a:t>40</a:t>
            </a:fld>
            <a:endParaRPr lang="en-US" altLang="zh-CN" sz="1600" dirty="0"/>
          </a:p>
        </p:txBody>
      </p:sp>
      <p:sp>
        <p:nvSpPr>
          <p:cNvPr id="21507" name="Rectangle 11">
            <a:extLst>
              <a:ext uri="{FF2B5EF4-FFF2-40B4-BE49-F238E27FC236}">
                <a16:creationId xmlns:a16="http://schemas.microsoft.com/office/drawing/2014/main" id="{7B394A47-F7E3-4636-84A3-5B963ECFB32B}"/>
              </a:ext>
            </a:extLst>
          </p:cNvPr>
          <p:cNvSpPr>
            <a:spLocks noGrp="1" noChangeArrowheads="1"/>
          </p:cNvSpPr>
          <p:nvPr>
            <p:ph type="title"/>
          </p:nvPr>
        </p:nvSpPr>
        <p:spPr>
          <a:xfrm>
            <a:off x="561288" y="154832"/>
            <a:ext cx="8216952"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ZJU </a:t>
            </a:r>
            <a:r>
              <a:rPr lang="en-US" altLang="zh-CN" sz="3200" dirty="0">
                <a:latin typeface="Arial" panose="020B0604020202020204" pitchFamily="34" charset="0"/>
                <a:ea typeface="宋体" panose="02010600030101010101" pitchFamily="2" charset="-122"/>
                <a:cs typeface="Arial" panose="020B0604020202020204" pitchFamily="34" charset="0"/>
              </a:rPr>
              <a:t>Computer </a:t>
            </a:r>
            <a:r>
              <a:rPr lang="en-US" altLang="zh-CN" dirty="0">
                <a:latin typeface="Arial" panose="020B0604020202020204" pitchFamily="34" charset="0"/>
                <a:ea typeface="宋体" panose="02010600030101010101" pitchFamily="2" charset="-122"/>
                <a:cs typeface="Arial" panose="020B0604020202020204" pitchFamily="34" charset="0"/>
              </a:rPr>
              <a:t>System Courses - </a:t>
            </a:r>
            <a:r>
              <a:rPr lang="en-US" altLang="zh-CN" sz="2400" dirty="0">
                <a:latin typeface="Arial" panose="020B0604020202020204" pitchFamily="34" charset="0"/>
                <a:ea typeface="宋体" panose="02010600030101010101" pitchFamily="2" charset="-122"/>
                <a:cs typeface="Arial" panose="020B0604020202020204" pitchFamily="34" charset="0"/>
              </a:rPr>
              <a:t>since 2021</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graphicFrame>
        <p:nvGraphicFramePr>
          <p:cNvPr id="3" name="图示 2">
            <a:extLst>
              <a:ext uri="{FF2B5EF4-FFF2-40B4-BE49-F238E27FC236}">
                <a16:creationId xmlns:a16="http://schemas.microsoft.com/office/drawing/2014/main" id="{89A5AAE7-D5BB-47AD-8818-42992C6700F3}"/>
              </a:ext>
            </a:extLst>
          </p:cNvPr>
          <p:cNvGraphicFramePr/>
          <p:nvPr/>
        </p:nvGraphicFramePr>
        <p:xfrm>
          <a:off x="1496925" y="141540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Freeform 10">
            <a:extLst>
              <a:ext uri="{FF2B5EF4-FFF2-40B4-BE49-F238E27FC236}">
                <a16:creationId xmlns:a16="http://schemas.microsoft.com/office/drawing/2014/main" id="{5E3B2CF5-B39C-4B26-A8FD-421E9B1888D9}"/>
              </a:ext>
            </a:extLst>
          </p:cNvPr>
          <p:cNvSpPr>
            <a:spLocks noChangeArrowheads="1"/>
          </p:cNvSpPr>
          <p:nvPr/>
        </p:nvSpPr>
        <p:spPr bwMode="auto">
          <a:xfrm>
            <a:off x="1350291" y="5629867"/>
            <a:ext cx="2516646"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Digital Logic</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 name="Freeform 10">
            <a:extLst>
              <a:ext uri="{FF2B5EF4-FFF2-40B4-BE49-F238E27FC236}">
                <a16:creationId xmlns:a16="http://schemas.microsoft.com/office/drawing/2014/main" id="{1C59DCEA-0461-4FE3-A258-C44DA234D791}"/>
              </a:ext>
            </a:extLst>
          </p:cNvPr>
          <p:cNvSpPr>
            <a:spLocks noChangeArrowheads="1"/>
          </p:cNvSpPr>
          <p:nvPr/>
        </p:nvSpPr>
        <p:spPr bwMode="auto">
          <a:xfrm>
            <a:off x="1350290" y="5015691"/>
            <a:ext cx="2516646"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Computer Organization</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3" name="Freeform 10">
            <a:extLst>
              <a:ext uri="{FF2B5EF4-FFF2-40B4-BE49-F238E27FC236}">
                <a16:creationId xmlns:a16="http://schemas.microsoft.com/office/drawing/2014/main" id="{2700067A-0D3D-4FAE-8807-053D5BF0E84A}"/>
              </a:ext>
            </a:extLst>
          </p:cNvPr>
          <p:cNvSpPr>
            <a:spLocks noChangeArrowheads="1"/>
          </p:cNvSpPr>
          <p:nvPr/>
        </p:nvSpPr>
        <p:spPr bwMode="auto">
          <a:xfrm>
            <a:off x="4440624" y="4446738"/>
            <a:ext cx="2440727"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Operating System</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4167232B-165F-4907-8BB5-3A0E37623E52}"/>
              </a:ext>
            </a:extLst>
          </p:cNvPr>
          <p:cNvSpPr>
            <a:spLocks noChangeArrowheads="1"/>
          </p:cNvSpPr>
          <p:nvPr/>
        </p:nvSpPr>
        <p:spPr bwMode="auto">
          <a:xfrm>
            <a:off x="4440624" y="5022722"/>
            <a:ext cx="2440727"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Computer Architecture</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 name="Freeform 18">
            <a:extLst>
              <a:ext uri="{FF2B5EF4-FFF2-40B4-BE49-F238E27FC236}">
                <a16:creationId xmlns:a16="http://schemas.microsoft.com/office/drawing/2014/main" id="{6553006E-E8AE-4EB6-9FD1-4555B0AD302C}"/>
              </a:ext>
            </a:extLst>
          </p:cNvPr>
          <p:cNvSpPr>
            <a:spLocks noEditPoints="1" noChangeArrowheads="1"/>
          </p:cNvSpPr>
          <p:nvPr/>
        </p:nvSpPr>
        <p:spPr bwMode="auto">
          <a:xfrm>
            <a:off x="2361758" y="4528700"/>
            <a:ext cx="493712" cy="339725"/>
          </a:xfrm>
          <a:custGeom>
            <a:avLst/>
            <a:gdLst>
              <a:gd name="T0" fmla="*/ 2147483647 w 611"/>
              <a:gd name="T1" fmla="*/ 2147483647 h 610"/>
              <a:gd name="T2" fmla="*/ 2147483647 w 611"/>
              <a:gd name="T3" fmla="*/ 2147483647 h 610"/>
              <a:gd name="T4" fmla="*/ 0 w 611"/>
              <a:gd name="T5" fmla="*/ 2147483647 h 610"/>
              <a:gd name="T6" fmla="*/ 2147483647 w 611"/>
              <a:gd name="T7" fmla="*/ 0 h 610"/>
              <a:gd name="T8" fmla="*/ 2147483647 w 611"/>
              <a:gd name="T9" fmla="*/ 2147483647 h 610"/>
              <a:gd name="T10" fmla="*/ 2147483647 w 611"/>
              <a:gd name="T11" fmla="*/ 2147483647 h 610"/>
              <a:gd name="T12" fmla="*/ 2147483647 w 611"/>
              <a:gd name="T13" fmla="*/ 2147483647 h 610"/>
              <a:gd name="T14" fmla="*/ 2147483647 w 611"/>
              <a:gd name="T15" fmla="*/ 2147483647 h 610"/>
              <a:gd name="T16" fmla="*/ 2147483647 w 611"/>
              <a:gd name="T17" fmla="*/ 2147483647 h 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C00000"/>
          </a:solidFill>
          <a:ln>
            <a:noFill/>
          </a:ln>
        </p:spPr>
        <p:txBody>
          <a:bodyPr/>
          <a:lstStyle/>
          <a:p>
            <a:endParaRPr lang="zh-CN" altLang="en-US"/>
          </a:p>
        </p:txBody>
      </p:sp>
      <p:sp>
        <p:nvSpPr>
          <p:cNvPr id="16" name="Freeform 18">
            <a:extLst>
              <a:ext uri="{FF2B5EF4-FFF2-40B4-BE49-F238E27FC236}">
                <a16:creationId xmlns:a16="http://schemas.microsoft.com/office/drawing/2014/main" id="{2C36EAF5-D1F2-40AE-AFF0-201498BF8005}"/>
              </a:ext>
            </a:extLst>
          </p:cNvPr>
          <p:cNvSpPr>
            <a:spLocks noEditPoints="1" noChangeArrowheads="1"/>
          </p:cNvSpPr>
          <p:nvPr/>
        </p:nvSpPr>
        <p:spPr bwMode="auto">
          <a:xfrm>
            <a:off x="5385105" y="3955528"/>
            <a:ext cx="493712" cy="339725"/>
          </a:xfrm>
          <a:custGeom>
            <a:avLst/>
            <a:gdLst>
              <a:gd name="T0" fmla="*/ 2147483647 w 611"/>
              <a:gd name="T1" fmla="*/ 2147483647 h 610"/>
              <a:gd name="T2" fmla="*/ 2147483647 w 611"/>
              <a:gd name="T3" fmla="*/ 2147483647 h 610"/>
              <a:gd name="T4" fmla="*/ 0 w 611"/>
              <a:gd name="T5" fmla="*/ 2147483647 h 610"/>
              <a:gd name="T6" fmla="*/ 2147483647 w 611"/>
              <a:gd name="T7" fmla="*/ 0 h 610"/>
              <a:gd name="T8" fmla="*/ 2147483647 w 611"/>
              <a:gd name="T9" fmla="*/ 2147483647 h 610"/>
              <a:gd name="T10" fmla="*/ 2147483647 w 611"/>
              <a:gd name="T11" fmla="*/ 2147483647 h 610"/>
              <a:gd name="T12" fmla="*/ 2147483647 w 611"/>
              <a:gd name="T13" fmla="*/ 2147483647 h 610"/>
              <a:gd name="T14" fmla="*/ 2147483647 w 611"/>
              <a:gd name="T15" fmla="*/ 2147483647 h 610"/>
              <a:gd name="T16" fmla="*/ 2147483647 w 611"/>
              <a:gd name="T17" fmla="*/ 2147483647 h 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C00000"/>
          </a:solidFill>
          <a:ln>
            <a:noFill/>
          </a:ln>
        </p:spPr>
        <p:txBody>
          <a:bodyPr/>
          <a:lstStyle/>
          <a:p>
            <a:endParaRPr lang="zh-CN" altLang="en-US"/>
          </a:p>
        </p:txBody>
      </p:sp>
      <p:sp>
        <p:nvSpPr>
          <p:cNvPr id="17" name="右大括号 16">
            <a:extLst>
              <a:ext uri="{FF2B5EF4-FFF2-40B4-BE49-F238E27FC236}">
                <a16:creationId xmlns:a16="http://schemas.microsoft.com/office/drawing/2014/main" id="{16C4C627-B99D-463F-9F0F-8369CE24DDD8}"/>
              </a:ext>
            </a:extLst>
          </p:cNvPr>
          <p:cNvSpPr/>
          <p:nvPr/>
        </p:nvSpPr>
        <p:spPr bwMode="auto">
          <a:xfrm rot="5400000">
            <a:off x="5442454" y="1841011"/>
            <a:ext cx="374826" cy="3650342"/>
          </a:xfrm>
          <a:prstGeom prst="rightBrace">
            <a:avLst>
              <a:gd name="adj1" fmla="val 0"/>
              <a:gd name="adj2" fmla="val 50000"/>
            </a:avLst>
          </a:prstGeom>
          <a:solidFill>
            <a:srgbClr val="FFFFFF"/>
          </a:solidFill>
          <a:ln w="12700"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Tree>
    <p:extLst>
      <p:ext uri="{BB962C8B-B14F-4D97-AF65-F5344CB8AC3E}">
        <p14:creationId xmlns:p14="http://schemas.microsoft.com/office/powerpoint/2010/main" val="10342522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6"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6A3FAB2-7240-DB43-8068-D6747F7859B5}"/>
              </a:ext>
            </a:extLst>
          </p:cNvPr>
          <p:cNvPicPr>
            <a:picLocks noChangeAspect="1"/>
          </p:cNvPicPr>
          <p:nvPr/>
        </p:nvPicPr>
        <p:blipFill>
          <a:blip r:embed="rId2"/>
          <a:stretch>
            <a:fillRect/>
          </a:stretch>
        </p:blipFill>
        <p:spPr>
          <a:xfrm>
            <a:off x="85588" y="1525414"/>
            <a:ext cx="9058412" cy="5077223"/>
          </a:xfrm>
          <a:prstGeom prst="rect">
            <a:avLst/>
          </a:prstGeom>
        </p:spPr>
      </p:pic>
      <p:sp>
        <p:nvSpPr>
          <p:cNvPr id="3" name="Rectangle 11">
            <a:extLst>
              <a:ext uri="{FF2B5EF4-FFF2-40B4-BE49-F238E27FC236}">
                <a16:creationId xmlns:a16="http://schemas.microsoft.com/office/drawing/2014/main" id="{B0FE8188-00D9-C644-B098-3BA9C36BD9D4}"/>
              </a:ext>
            </a:extLst>
          </p:cNvPr>
          <p:cNvSpPr>
            <a:spLocks noGrp="1" noChangeArrowheads="1"/>
          </p:cNvSpPr>
          <p:nvPr>
            <p:ph type="title"/>
          </p:nvPr>
        </p:nvSpPr>
        <p:spPr>
          <a:xfrm>
            <a:off x="561288" y="154832"/>
            <a:ext cx="8216952"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ZJU </a:t>
            </a:r>
            <a:r>
              <a:rPr lang="en-US" altLang="zh-CN" sz="3200" dirty="0">
                <a:latin typeface="Arial" panose="020B0604020202020204" pitchFamily="34" charset="0"/>
                <a:ea typeface="宋体" panose="02010600030101010101" pitchFamily="2" charset="-122"/>
                <a:cs typeface="Arial" panose="020B0604020202020204" pitchFamily="34" charset="0"/>
              </a:rPr>
              <a:t>Computer </a:t>
            </a:r>
            <a:r>
              <a:rPr lang="en-US" altLang="zh-CN" dirty="0">
                <a:latin typeface="Arial" panose="020B0604020202020204" pitchFamily="34" charset="0"/>
                <a:ea typeface="宋体" panose="02010600030101010101" pitchFamily="2" charset="-122"/>
                <a:cs typeface="Arial" panose="020B0604020202020204" pitchFamily="34" charset="0"/>
              </a:rPr>
              <a:t>System Courses - </a:t>
            </a:r>
            <a:r>
              <a:rPr lang="en-US" altLang="zh-CN" sz="2400" dirty="0">
                <a:latin typeface="Arial" panose="020B0604020202020204" pitchFamily="34" charset="0"/>
                <a:ea typeface="宋体" panose="02010600030101010101" pitchFamily="2" charset="-122"/>
                <a:cs typeface="Arial" panose="020B0604020202020204" pitchFamily="34" charset="0"/>
              </a:rPr>
              <a:t>since 2021</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10708021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00F1935-5A73-1648-9E92-770E0A17450A}"/>
              </a:ext>
            </a:extLst>
          </p:cNvPr>
          <p:cNvPicPr>
            <a:picLocks noChangeAspect="1"/>
          </p:cNvPicPr>
          <p:nvPr/>
        </p:nvPicPr>
        <p:blipFill>
          <a:blip r:embed="rId2"/>
          <a:stretch>
            <a:fillRect/>
          </a:stretch>
        </p:blipFill>
        <p:spPr>
          <a:xfrm>
            <a:off x="99148" y="1530239"/>
            <a:ext cx="9044852" cy="5062538"/>
          </a:xfrm>
          <a:prstGeom prst="rect">
            <a:avLst/>
          </a:prstGeom>
        </p:spPr>
      </p:pic>
      <p:sp>
        <p:nvSpPr>
          <p:cNvPr id="3" name="Rectangle 11">
            <a:extLst>
              <a:ext uri="{FF2B5EF4-FFF2-40B4-BE49-F238E27FC236}">
                <a16:creationId xmlns:a16="http://schemas.microsoft.com/office/drawing/2014/main" id="{139C979B-750F-D449-9384-7F4E4AC42B40}"/>
              </a:ext>
            </a:extLst>
          </p:cNvPr>
          <p:cNvSpPr>
            <a:spLocks noGrp="1" noChangeArrowheads="1"/>
          </p:cNvSpPr>
          <p:nvPr>
            <p:ph type="title"/>
          </p:nvPr>
        </p:nvSpPr>
        <p:spPr>
          <a:xfrm>
            <a:off x="561288" y="154832"/>
            <a:ext cx="8216952"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ZJU </a:t>
            </a:r>
            <a:r>
              <a:rPr lang="en-US" altLang="zh-CN" sz="3200" dirty="0">
                <a:latin typeface="Arial" panose="020B0604020202020204" pitchFamily="34" charset="0"/>
                <a:ea typeface="宋体" panose="02010600030101010101" pitchFamily="2" charset="-122"/>
                <a:cs typeface="Arial" panose="020B0604020202020204" pitchFamily="34" charset="0"/>
              </a:rPr>
              <a:t>Computer </a:t>
            </a:r>
            <a:r>
              <a:rPr lang="en-US" altLang="zh-CN" dirty="0">
                <a:latin typeface="Arial" panose="020B0604020202020204" pitchFamily="34" charset="0"/>
                <a:ea typeface="宋体" panose="02010600030101010101" pitchFamily="2" charset="-122"/>
                <a:cs typeface="Arial" panose="020B0604020202020204" pitchFamily="34" charset="0"/>
              </a:rPr>
              <a:t>System Courses - </a:t>
            </a:r>
            <a:r>
              <a:rPr lang="en-US" altLang="zh-CN" sz="2400" dirty="0">
                <a:latin typeface="Arial" panose="020B0604020202020204" pitchFamily="34" charset="0"/>
                <a:ea typeface="宋体" panose="02010600030101010101" pitchFamily="2" charset="-122"/>
                <a:cs typeface="Arial" panose="020B0604020202020204" pitchFamily="34" charset="0"/>
              </a:rPr>
              <a:t>since 2021</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48266077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93D055F-CDAD-A943-82A7-7D88B4C4450D}"/>
              </a:ext>
            </a:extLst>
          </p:cNvPr>
          <p:cNvPicPr>
            <a:picLocks noChangeAspect="1"/>
          </p:cNvPicPr>
          <p:nvPr/>
        </p:nvPicPr>
        <p:blipFill>
          <a:blip r:embed="rId2"/>
          <a:stretch>
            <a:fillRect/>
          </a:stretch>
        </p:blipFill>
        <p:spPr>
          <a:xfrm>
            <a:off x="9013" y="1512908"/>
            <a:ext cx="9134987" cy="5143500"/>
          </a:xfrm>
          <a:prstGeom prst="rect">
            <a:avLst/>
          </a:prstGeom>
        </p:spPr>
      </p:pic>
      <p:sp>
        <p:nvSpPr>
          <p:cNvPr id="3" name="Rectangle 11">
            <a:extLst>
              <a:ext uri="{FF2B5EF4-FFF2-40B4-BE49-F238E27FC236}">
                <a16:creationId xmlns:a16="http://schemas.microsoft.com/office/drawing/2014/main" id="{824A4CB8-22E8-6746-A2F7-1CDF122A6859}"/>
              </a:ext>
            </a:extLst>
          </p:cNvPr>
          <p:cNvSpPr>
            <a:spLocks noGrp="1" noChangeArrowheads="1"/>
          </p:cNvSpPr>
          <p:nvPr>
            <p:ph type="title"/>
          </p:nvPr>
        </p:nvSpPr>
        <p:spPr>
          <a:xfrm>
            <a:off x="561288" y="154832"/>
            <a:ext cx="8216952"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ZJU </a:t>
            </a:r>
            <a:r>
              <a:rPr lang="en-US" altLang="zh-CN" sz="3200" dirty="0">
                <a:latin typeface="Arial" panose="020B0604020202020204" pitchFamily="34" charset="0"/>
                <a:ea typeface="宋体" panose="02010600030101010101" pitchFamily="2" charset="-122"/>
                <a:cs typeface="Arial" panose="020B0604020202020204" pitchFamily="34" charset="0"/>
              </a:rPr>
              <a:t>Computer </a:t>
            </a:r>
            <a:r>
              <a:rPr lang="en-US" altLang="zh-CN" dirty="0">
                <a:latin typeface="Arial" panose="020B0604020202020204" pitchFamily="34" charset="0"/>
                <a:ea typeface="宋体" panose="02010600030101010101" pitchFamily="2" charset="-122"/>
                <a:cs typeface="Arial" panose="020B0604020202020204" pitchFamily="34" charset="0"/>
              </a:rPr>
              <a:t>System Courses - </a:t>
            </a:r>
            <a:r>
              <a:rPr lang="en-US" altLang="zh-CN" sz="2400" dirty="0">
                <a:latin typeface="Arial" panose="020B0604020202020204" pitchFamily="34" charset="0"/>
                <a:ea typeface="宋体" panose="02010600030101010101" pitchFamily="2" charset="-122"/>
                <a:cs typeface="Arial" panose="020B0604020202020204" pitchFamily="34" charset="0"/>
              </a:rPr>
              <a:t>since 2021</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6628620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1F793D8-CA01-F24C-A8C6-CD0868479C67}"/>
              </a:ext>
            </a:extLst>
          </p:cNvPr>
          <p:cNvPicPr>
            <a:picLocks noChangeAspect="1"/>
          </p:cNvPicPr>
          <p:nvPr/>
        </p:nvPicPr>
        <p:blipFill>
          <a:blip r:embed="rId2"/>
          <a:stretch>
            <a:fillRect/>
          </a:stretch>
        </p:blipFill>
        <p:spPr>
          <a:xfrm>
            <a:off x="545306" y="1197115"/>
            <a:ext cx="8053388" cy="4463771"/>
          </a:xfrm>
          <a:prstGeom prst="rect">
            <a:avLst/>
          </a:prstGeom>
        </p:spPr>
      </p:pic>
      <p:sp>
        <p:nvSpPr>
          <p:cNvPr id="5" name="Rectangle 11">
            <a:extLst>
              <a:ext uri="{FF2B5EF4-FFF2-40B4-BE49-F238E27FC236}">
                <a16:creationId xmlns:a16="http://schemas.microsoft.com/office/drawing/2014/main" id="{A2511852-60FF-5F45-8AC0-69BCCC0D08B5}"/>
              </a:ext>
            </a:extLst>
          </p:cNvPr>
          <p:cNvSpPr>
            <a:spLocks noGrp="1" noChangeArrowheads="1"/>
          </p:cNvSpPr>
          <p:nvPr>
            <p:ph type="title"/>
          </p:nvPr>
        </p:nvSpPr>
        <p:spPr>
          <a:xfrm>
            <a:off x="561288" y="154832"/>
            <a:ext cx="8216952"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 Experiments for </a:t>
            </a:r>
            <a:r>
              <a:rPr lang="en-US" altLang="zh-CN" sz="3200" dirty="0">
                <a:latin typeface="Arial" panose="020B0604020202020204" pitchFamily="34" charset="0"/>
                <a:ea typeface="宋体" panose="02010600030101010101" pitchFamily="2" charset="-122"/>
                <a:cs typeface="Arial" panose="020B0604020202020204" pitchFamily="34" charset="0"/>
              </a:rPr>
              <a:t>Computer </a:t>
            </a:r>
            <a:r>
              <a:rPr lang="en-US" altLang="zh-CN" dirty="0">
                <a:latin typeface="Arial" panose="020B0604020202020204" pitchFamily="34" charset="0"/>
                <a:ea typeface="宋体" panose="02010600030101010101" pitchFamily="2" charset="-122"/>
                <a:cs typeface="Arial" panose="020B0604020202020204" pitchFamily="34" charset="0"/>
              </a:rPr>
              <a:t>System</a:t>
            </a:r>
          </a:p>
        </p:txBody>
      </p:sp>
    </p:spTree>
    <p:extLst>
      <p:ext uri="{BB962C8B-B14F-4D97-AF65-F5344CB8AC3E}">
        <p14:creationId xmlns:p14="http://schemas.microsoft.com/office/powerpoint/2010/main" val="206165531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288A9A-FFAE-8048-8339-7ECE2584774D}"/>
              </a:ext>
            </a:extLst>
          </p:cNvPr>
          <p:cNvPicPr>
            <a:picLocks noChangeAspect="1"/>
          </p:cNvPicPr>
          <p:nvPr/>
        </p:nvPicPr>
        <p:blipFill>
          <a:blip r:embed="rId2"/>
          <a:stretch>
            <a:fillRect/>
          </a:stretch>
        </p:blipFill>
        <p:spPr>
          <a:xfrm>
            <a:off x="571500" y="1212850"/>
            <a:ext cx="8001000" cy="4445000"/>
          </a:xfrm>
          <a:prstGeom prst="rect">
            <a:avLst/>
          </a:prstGeom>
        </p:spPr>
      </p:pic>
      <p:sp>
        <p:nvSpPr>
          <p:cNvPr id="4" name="Rectangle 11">
            <a:extLst>
              <a:ext uri="{FF2B5EF4-FFF2-40B4-BE49-F238E27FC236}">
                <a16:creationId xmlns:a16="http://schemas.microsoft.com/office/drawing/2014/main" id="{253EB737-446C-324E-B0B4-88AA90301CEF}"/>
              </a:ext>
            </a:extLst>
          </p:cNvPr>
          <p:cNvSpPr>
            <a:spLocks noGrp="1" noChangeArrowheads="1"/>
          </p:cNvSpPr>
          <p:nvPr>
            <p:ph type="title"/>
          </p:nvPr>
        </p:nvSpPr>
        <p:spPr>
          <a:xfrm>
            <a:off x="561288" y="154832"/>
            <a:ext cx="8216952"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 Experiments for </a:t>
            </a:r>
            <a:r>
              <a:rPr lang="en-US" altLang="zh-CN" sz="3200" dirty="0">
                <a:latin typeface="Arial" panose="020B0604020202020204" pitchFamily="34" charset="0"/>
                <a:ea typeface="宋体" panose="02010600030101010101" pitchFamily="2" charset="-122"/>
                <a:cs typeface="Arial" panose="020B0604020202020204" pitchFamily="34" charset="0"/>
              </a:rPr>
              <a:t>Computer </a:t>
            </a:r>
            <a:r>
              <a:rPr lang="en-US" altLang="zh-CN" dirty="0">
                <a:latin typeface="Arial" panose="020B0604020202020204" pitchFamily="34" charset="0"/>
                <a:ea typeface="宋体" panose="02010600030101010101" pitchFamily="2" charset="-122"/>
                <a:cs typeface="Arial" panose="020B0604020202020204" pitchFamily="34" charset="0"/>
              </a:rPr>
              <a:t>System</a:t>
            </a:r>
          </a:p>
        </p:txBody>
      </p:sp>
    </p:spTree>
    <p:extLst>
      <p:ext uri="{BB962C8B-B14F-4D97-AF65-F5344CB8AC3E}">
        <p14:creationId xmlns:p14="http://schemas.microsoft.com/office/powerpoint/2010/main" val="315357046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B5753B-F664-8F43-ACF9-B62C9EC9D53E}"/>
              </a:ext>
            </a:extLst>
          </p:cNvPr>
          <p:cNvPicPr>
            <a:picLocks noChangeAspect="1"/>
          </p:cNvPicPr>
          <p:nvPr/>
        </p:nvPicPr>
        <p:blipFill>
          <a:blip r:embed="rId2"/>
          <a:stretch>
            <a:fillRect/>
          </a:stretch>
        </p:blipFill>
        <p:spPr>
          <a:xfrm>
            <a:off x="581025" y="1257300"/>
            <a:ext cx="7982356" cy="4362450"/>
          </a:xfrm>
          <a:prstGeom prst="rect">
            <a:avLst/>
          </a:prstGeom>
        </p:spPr>
      </p:pic>
      <p:sp>
        <p:nvSpPr>
          <p:cNvPr id="3" name="Rectangle 11">
            <a:extLst>
              <a:ext uri="{FF2B5EF4-FFF2-40B4-BE49-F238E27FC236}">
                <a16:creationId xmlns:a16="http://schemas.microsoft.com/office/drawing/2014/main" id="{B749A81C-8045-EE47-9304-0D986716957B}"/>
              </a:ext>
            </a:extLst>
          </p:cNvPr>
          <p:cNvSpPr>
            <a:spLocks noGrp="1" noChangeArrowheads="1"/>
          </p:cNvSpPr>
          <p:nvPr>
            <p:ph type="title"/>
          </p:nvPr>
        </p:nvSpPr>
        <p:spPr>
          <a:xfrm>
            <a:off x="561288" y="154832"/>
            <a:ext cx="8216952"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 Experiments for </a:t>
            </a:r>
            <a:r>
              <a:rPr lang="en-US" altLang="zh-CN" sz="3200" dirty="0">
                <a:latin typeface="Arial" panose="020B0604020202020204" pitchFamily="34" charset="0"/>
                <a:ea typeface="宋体" panose="02010600030101010101" pitchFamily="2" charset="-122"/>
                <a:cs typeface="Arial" panose="020B0604020202020204" pitchFamily="34" charset="0"/>
              </a:rPr>
              <a:t>Computer </a:t>
            </a:r>
            <a:r>
              <a:rPr lang="en-US" altLang="zh-CN" dirty="0">
                <a:latin typeface="Arial" panose="020B0604020202020204" pitchFamily="34" charset="0"/>
                <a:ea typeface="宋体" panose="02010600030101010101" pitchFamily="2" charset="-122"/>
                <a:cs typeface="Arial" panose="020B0604020202020204" pitchFamily="34" charset="0"/>
              </a:rPr>
              <a:t>System</a:t>
            </a:r>
          </a:p>
        </p:txBody>
      </p:sp>
    </p:spTree>
    <p:extLst>
      <p:ext uri="{BB962C8B-B14F-4D97-AF65-F5344CB8AC3E}">
        <p14:creationId xmlns:p14="http://schemas.microsoft.com/office/powerpoint/2010/main" val="413656215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右大括号 20">
            <a:extLst>
              <a:ext uri="{FF2B5EF4-FFF2-40B4-BE49-F238E27FC236}">
                <a16:creationId xmlns:a16="http://schemas.microsoft.com/office/drawing/2014/main" id="{98ABA5CF-22F0-48C4-ADD4-01D53A3F009A}"/>
              </a:ext>
            </a:extLst>
          </p:cNvPr>
          <p:cNvSpPr/>
          <p:nvPr/>
        </p:nvSpPr>
        <p:spPr bwMode="auto">
          <a:xfrm rot="16200000">
            <a:off x="4199827" y="-770690"/>
            <a:ext cx="381502" cy="6095999"/>
          </a:xfrm>
          <a:prstGeom prst="rightBrace">
            <a:avLst>
              <a:gd name="adj1" fmla="val 0"/>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dirty="0">
              <a:ln>
                <a:noFill/>
              </a:ln>
              <a:solidFill>
                <a:schemeClr val="accent2"/>
              </a:solidFill>
              <a:effectLst/>
              <a:latin typeface="Times New Roman" pitchFamily="18" charset="0"/>
            </a:endParaRPr>
          </a:p>
        </p:txBody>
      </p:sp>
      <p:sp>
        <p:nvSpPr>
          <p:cNvPr id="21506" name="灯片编号占位符 3">
            <a:extLst>
              <a:ext uri="{FF2B5EF4-FFF2-40B4-BE49-F238E27FC236}">
                <a16:creationId xmlns:a16="http://schemas.microsoft.com/office/drawing/2014/main" id="{23D002C9-7F0B-4042-AEF1-645EDD404DB1}"/>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E2C06C8B-33D2-45BA-801C-9AFAEB21A930}" type="slidenum">
              <a:rPr lang="en-US" altLang="zh-CN" sz="1600" smtClean="0"/>
              <a:pPr algn="r">
                <a:spcBef>
                  <a:spcPct val="0"/>
                </a:spcBef>
                <a:buClrTx/>
                <a:buFontTx/>
                <a:buNone/>
              </a:pPr>
              <a:t>47</a:t>
            </a:fld>
            <a:endParaRPr lang="en-US" altLang="zh-CN" sz="1600" dirty="0"/>
          </a:p>
        </p:txBody>
      </p:sp>
      <p:sp>
        <p:nvSpPr>
          <p:cNvPr id="21507" name="Rectangle 11">
            <a:extLst>
              <a:ext uri="{FF2B5EF4-FFF2-40B4-BE49-F238E27FC236}">
                <a16:creationId xmlns:a16="http://schemas.microsoft.com/office/drawing/2014/main" id="{7B394A47-F7E3-4636-84A3-5B963ECFB32B}"/>
              </a:ext>
            </a:extLst>
          </p:cNvPr>
          <p:cNvSpPr>
            <a:spLocks noGrp="1" noChangeArrowheads="1"/>
          </p:cNvSpPr>
          <p:nvPr>
            <p:ph type="title"/>
          </p:nvPr>
        </p:nvSpPr>
        <p:spPr>
          <a:xfrm>
            <a:off x="561288" y="154832"/>
            <a:ext cx="7947025"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ZJU Computer System Courses</a:t>
            </a:r>
          </a:p>
        </p:txBody>
      </p:sp>
      <p:graphicFrame>
        <p:nvGraphicFramePr>
          <p:cNvPr id="3" name="图示 2">
            <a:extLst>
              <a:ext uri="{FF2B5EF4-FFF2-40B4-BE49-F238E27FC236}">
                <a16:creationId xmlns:a16="http://schemas.microsoft.com/office/drawing/2014/main" id="{89A5AAE7-D5BB-47AD-8818-42992C6700F3}"/>
              </a:ext>
            </a:extLst>
          </p:cNvPr>
          <p:cNvGraphicFramePr/>
          <p:nvPr/>
        </p:nvGraphicFramePr>
        <p:xfrm>
          <a:off x="1451432" y="193402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Freeform 10">
            <a:extLst>
              <a:ext uri="{FF2B5EF4-FFF2-40B4-BE49-F238E27FC236}">
                <a16:creationId xmlns:a16="http://schemas.microsoft.com/office/drawing/2014/main" id="{5E3B2CF5-B39C-4B26-A8FD-421E9B1888D9}"/>
              </a:ext>
            </a:extLst>
          </p:cNvPr>
          <p:cNvSpPr>
            <a:spLocks noChangeArrowheads="1"/>
          </p:cNvSpPr>
          <p:nvPr/>
        </p:nvSpPr>
        <p:spPr bwMode="auto">
          <a:xfrm>
            <a:off x="1304798" y="6148485"/>
            <a:ext cx="2516646"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Digital Logic</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 name="Freeform 10">
            <a:extLst>
              <a:ext uri="{FF2B5EF4-FFF2-40B4-BE49-F238E27FC236}">
                <a16:creationId xmlns:a16="http://schemas.microsoft.com/office/drawing/2014/main" id="{1C59DCEA-0461-4FE3-A258-C44DA234D791}"/>
              </a:ext>
            </a:extLst>
          </p:cNvPr>
          <p:cNvSpPr>
            <a:spLocks noChangeArrowheads="1"/>
          </p:cNvSpPr>
          <p:nvPr/>
        </p:nvSpPr>
        <p:spPr bwMode="auto">
          <a:xfrm>
            <a:off x="1304797" y="5534309"/>
            <a:ext cx="2516646"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Computer Organization</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3" name="Freeform 10">
            <a:extLst>
              <a:ext uri="{FF2B5EF4-FFF2-40B4-BE49-F238E27FC236}">
                <a16:creationId xmlns:a16="http://schemas.microsoft.com/office/drawing/2014/main" id="{2700067A-0D3D-4FAE-8807-053D5BF0E84A}"/>
              </a:ext>
            </a:extLst>
          </p:cNvPr>
          <p:cNvSpPr>
            <a:spLocks noChangeArrowheads="1"/>
          </p:cNvSpPr>
          <p:nvPr/>
        </p:nvSpPr>
        <p:spPr bwMode="auto">
          <a:xfrm>
            <a:off x="4395131" y="4965356"/>
            <a:ext cx="2440727"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Operating System</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4167232B-165F-4907-8BB5-3A0E37623E52}"/>
              </a:ext>
            </a:extLst>
          </p:cNvPr>
          <p:cNvSpPr>
            <a:spLocks noChangeArrowheads="1"/>
          </p:cNvSpPr>
          <p:nvPr/>
        </p:nvSpPr>
        <p:spPr bwMode="auto">
          <a:xfrm>
            <a:off x="4395131" y="5541340"/>
            <a:ext cx="2440727"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Computer Architecture</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 name="Freeform 18">
            <a:extLst>
              <a:ext uri="{FF2B5EF4-FFF2-40B4-BE49-F238E27FC236}">
                <a16:creationId xmlns:a16="http://schemas.microsoft.com/office/drawing/2014/main" id="{6553006E-E8AE-4EB6-9FD1-4555B0AD302C}"/>
              </a:ext>
            </a:extLst>
          </p:cNvPr>
          <p:cNvSpPr>
            <a:spLocks noEditPoints="1" noChangeArrowheads="1"/>
          </p:cNvSpPr>
          <p:nvPr/>
        </p:nvSpPr>
        <p:spPr bwMode="auto">
          <a:xfrm>
            <a:off x="2316265" y="5047318"/>
            <a:ext cx="493712" cy="339725"/>
          </a:xfrm>
          <a:custGeom>
            <a:avLst/>
            <a:gdLst>
              <a:gd name="T0" fmla="*/ 2147483647 w 611"/>
              <a:gd name="T1" fmla="*/ 2147483647 h 610"/>
              <a:gd name="T2" fmla="*/ 2147483647 w 611"/>
              <a:gd name="T3" fmla="*/ 2147483647 h 610"/>
              <a:gd name="T4" fmla="*/ 0 w 611"/>
              <a:gd name="T5" fmla="*/ 2147483647 h 610"/>
              <a:gd name="T6" fmla="*/ 2147483647 w 611"/>
              <a:gd name="T7" fmla="*/ 0 h 610"/>
              <a:gd name="T8" fmla="*/ 2147483647 w 611"/>
              <a:gd name="T9" fmla="*/ 2147483647 h 610"/>
              <a:gd name="T10" fmla="*/ 2147483647 w 611"/>
              <a:gd name="T11" fmla="*/ 2147483647 h 610"/>
              <a:gd name="T12" fmla="*/ 2147483647 w 611"/>
              <a:gd name="T13" fmla="*/ 2147483647 h 610"/>
              <a:gd name="T14" fmla="*/ 2147483647 w 611"/>
              <a:gd name="T15" fmla="*/ 2147483647 h 610"/>
              <a:gd name="T16" fmla="*/ 2147483647 w 611"/>
              <a:gd name="T17" fmla="*/ 2147483647 h 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C00000"/>
          </a:solidFill>
          <a:ln>
            <a:noFill/>
          </a:ln>
        </p:spPr>
        <p:txBody>
          <a:bodyPr/>
          <a:lstStyle/>
          <a:p>
            <a:endParaRPr lang="zh-CN" altLang="en-US"/>
          </a:p>
        </p:txBody>
      </p:sp>
      <p:sp>
        <p:nvSpPr>
          <p:cNvPr id="16" name="Freeform 18">
            <a:extLst>
              <a:ext uri="{FF2B5EF4-FFF2-40B4-BE49-F238E27FC236}">
                <a16:creationId xmlns:a16="http://schemas.microsoft.com/office/drawing/2014/main" id="{2C36EAF5-D1F2-40AE-AFF0-201498BF8005}"/>
              </a:ext>
            </a:extLst>
          </p:cNvPr>
          <p:cNvSpPr>
            <a:spLocks noEditPoints="1" noChangeArrowheads="1"/>
          </p:cNvSpPr>
          <p:nvPr/>
        </p:nvSpPr>
        <p:spPr bwMode="auto">
          <a:xfrm>
            <a:off x="5339612" y="4474146"/>
            <a:ext cx="493712" cy="339725"/>
          </a:xfrm>
          <a:custGeom>
            <a:avLst/>
            <a:gdLst>
              <a:gd name="T0" fmla="*/ 2147483647 w 611"/>
              <a:gd name="T1" fmla="*/ 2147483647 h 610"/>
              <a:gd name="T2" fmla="*/ 2147483647 w 611"/>
              <a:gd name="T3" fmla="*/ 2147483647 h 610"/>
              <a:gd name="T4" fmla="*/ 0 w 611"/>
              <a:gd name="T5" fmla="*/ 2147483647 h 610"/>
              <a:gd name="T6" fmla="*/ 2147483647 w 611"/>
              <a:gd name="T7" fmla="*/ 0 h 610"/>
              <a:gd name="T8" fmla="*/ 2147483647 w 611"/>
              <a:gd name="T9" fmla="*/ 2147483647 h 610"/>
              <a:gd name="T10" fmla="*/ 2147483647 w 611"/>
              <a:gd name="T11" fmla="*/ 2147483647 h 610"/>
              <a:gd name="T12" fmla="*/ 2147483647 w 611"/>
              <a:gd name="T13" fmla="*/ 2147483647 h 610"/>
              <a:gd name="T14" fmla="*/ 2147483647 w 611"/>
              <a:gd name="T15" fmla="*/ 2147483647 h 610"/>
              <a:gd name="T16" fmla="*/ 2147483647 w 611"/>
              <a:gd name="T17" fmla="*/ 2147483647 h 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C00000"/>
          </a:solidFill>
          <a:ln>
            <a:noFill/>
          </a:ln>
        </p:spPr>
        <p:txBody>
          <a:bodyPr/>
          <a:lstStyle/>
          <a:p>
            <a:endParaRPr lang="zh-CN" altLang="en-US"/>
          </a:p>
        </p:txBody>
      </p:sp>
      <p:sp>
        <p:nvSpPr>
          <p:cNvPr id="17" name="右大括号 16">
            <a:extLst>
              <a:ext uri="{FF2B5EF4-FFF2-40B4-BE49-F238E27FC236}">
                <a16:creationId xmlns:a16="http://schemas.microsoft.com/office/drawing/2014/main" id="{16C4C627-B99D-463F-9F0F-8369CE24DDD8}"/>
              </a:ext>
            </a:extLst>
          </p:cNvPr>
          <p:cNvSpPr/>
          <p:nvPr/>
        </p:nvSpPr>
        <p:spPr bwMode="auto">
          <a:xfrm rot="5400000">
            <a:off x="5396961" y="2359629"/>
            <a:ext cx="374826" cy="3650342"/>
          </a:xfrm>
          <a:prstGeom prst="rightBrace">
            <a:avLst>
              <a:gd name="adj1" fmla="val 0"/>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sp>
        <p:nvSpPr>
          <p:cNvPr id="18" name="文本框 17">
            <a:extLst>
              <a:ext uri="{FF2B5EF4-FFF2-40B4-BE49-F238E27FC236}">
                <a16:creationId xmlns:a16="http://schemas.microsoft.com/office/drawing/2014/main" id="{FDA7F573-0EA4-483C-9C3F-1787E64AABB2}"/>
              </a:ext>
            </a:extLst>
          </p:cNvPr>
          <p:cNvSpPr txBox="1"/>
          <p:nvPr/>
        </p:nvSpPr>
        <p:spPr>
          <a:xfrm>
            <a:off x="3147325" y="1111046"/>
            <a:ext cx="2486502" cy="420628"/>
          </a:xfrm>
          <a:prstGeom prst="rect">
            <a:avLst/>
          </a:prstGeom>
          <a:noFill/>
        </p:spPr>
        <p:txBody>
          <a:bodyPr wrap="square" rtlCol="0" anchor="ctr">
            <a:spAutoFit/>
          </a:bodyPr>
          <a:lstStyle/>
          <a:p>
            <a:pPr algn="ctr"/>
            <a:r>
              <a:rPr lang="en-US" altLang="zh-CN" sz="3200" b="1" dirty="0">
                <a:solidFill>
                  <a:schemeClr val="tx1"/>
                </a:solidFill>
                <a:latin typeface="+mn-lt"/>
              </a:rPr>
              <a:t>System Security</a:t>
            </a:r>
            <a:endParaRPr lang="zh-CN" altLang="en-US" sz="3200" b="1" dirty="0">
              <a:solidFill>
                <a:schemeClr val="tx1"/>
              </a:solidFill>
              <a:latin typeface="+mn-lt"/>
            </a:endParaRPr>
          </a:p>
        </p:txBody>
      </p:sp>
      <p:sp>
        <p:nvSpPr>
          <p:cNvPr id="20" name="Freeform 18">
            <a:extLst>
              <a:ext uri="{FF2B5EF4-FFF2-40B4-BE49-F238E27FC236}">
                <a16:creationId xmlns:a16="http://schemas.microsoft.com/office/drawing/2014/main" id="{EDD33EA7-3BFB-435C-A278-4D15DC142850}"/>
              </a:ext>
            </a:extLst>
          </p:cNvPr>
          <p:cNvSpPr>
            <a:spLocks noEditPoints="1" noChangeArrowheads="1"/>
          </p:cNvSpPr>
          <p:nvPr/>
        </p:nvSpPr>
        <p:spPr bwMode="auto">
          <a:xfrm rot="10800000">
            <a:off x="4143720" y="1682444"/>
            <a:ext cx="493712" cy="339725"/>
          </a:xfrm>
          <a:custGeom>
            <a:avLst/>
            <a:gdLst>
              <a:gd name="T0" fmla="*/ 2147483647 w 611"/>
              <a:gd name="T1" fmla="*/ 2147483647 h 610"/>
              <a:gd name="T2" fmla="*/ 2147483647 w 611"/>
              <a:gd name="T3" fmla="*/ 2147483647 h 610"/>
              <a:gd name="T4" fmla="*/ 0 w 611"/>
              <a:gd name="T5" fmla="*/ 2147483647 h 610"/>
              <a:gd name="T6" fmla="*/ 2147483647 w 611"/>
              <a:gd name="T7" fmla="*/ 0 h 610"/>
              <a:gd name="T8" fmla="*/ 2147483647 w 611"/>
              <a:gd name="T9" fmla="*/ 2147483647 h 610"/>
              <a:gd name="T10" fmla="*/ 2147483647 w 611"/>
              <a:gd name="T11" fmla="*/ 2147483647 h 610"/>
              <a:gd name="T12" fmla="*/ 2147483647 w 611"/>
              <a:gd name="T13" fmla="*/ 2147483647 h 610"/>
              <a:gd name="T14" fmla="*/ 2147483647 w 611"/>
              <a:gd name="T15" fmla="*/ 2147483647 h 610"/>
              <a:gd name="T16" fmla="*/ 2147483647 w 611"/>
              <a:gd name="T17" fmla="*/ 2147483647 h 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C00000"/>
          </a:solidFill>
          <a:ln>
            <a:noFill/>
          </a:ln>
        </p:spPr>
        <p:txBody>
          <a:bodyPr/>
          <a:lstStyle/>
          <a:p>
            <a:endParaRPr lang="zh-CN" altLang="en-US"/>
          </a:p>
        </p:txBody>
      </p:sp>
      <p:sp>
        <p:nvSpPr>
          <p:cNvPr id="22" name="文本框 21">
            <a:extLst>
              <a:ext uri="{FF2B5EF4-FFF2-40B4-BE49-F238E27FC236}">
                <a16:creationId xmlns:a16="http://schemas.microsoft.com/office/drawing/2014/main" id="{29F2A6AD-851D-43BC-BFEB-76A0F0690FBE}"/>
              </a:ext>
            </a:extLst>
          </p:cNvPr>
          <p:cNvSpPr txBox="1"/>
          <p:nvPr/>
        </p:nvSpPr>
        <p:spPr>
          <a:xfrm>
            <a:off x="353317" y="3076525"/>
            <a:ext cx="2486502" cy="338554"/>
          </a:xfrm>
          <a:prstGeom prst="rect">
            <a:avLst/>
          </a:prstGeom>
          <a:noFill/>
          <a:ln>
            <a:noFill/>
          </a:ln>
        </p:spPr>
        <p:txBody>
          <a:bodyPr wrap="square" rtlCol="0" anchor="ctr">
            <a:spAutoFit/>
          </a:bodyPr>
          <a:lstStyle/>
          <a:p>
            <a:pPr algn="ctr"/>
            <a:r>
              <a:rPr lang="en-US" altLang="zh-CN" sz="2400" b="1" dirty="0">
                <a:solidFill>
                  <a:srgbClr val="C00000"/>
                </a:solidFill>
                <a:latin typeface="+mn-lt"/>
              </a:rPr>
              <a:t>YOUR OWN CPU!</a:t>
            </a:r>
            <a:endParaRPr lang="zh-CN" altLang="en-US" sz="2400" b="1" dirty="0">
              <a:solidFill>
                <a:srgbClr val="C00000"/>
              </a:solidFill>
              <a:latin typeface="+mn-lt"/>
            </a:endParaRPr>
          </a:p>
        </p:txBody>
      </p:sp>
      <p:sp>
        <p:nvSpPr>
          <p:cNvPr id="23" name="文本框 22">
            <a:extLst>
              <a:ext uri="{FF2B5EF4-FFF2-40B4-BE49-F238E27FC236}">
                <a16:creationId xmlns:a16="http://schemas.microsoft.com/office/drawing/2014/main" id="{E53F5DE0-BC17-47D0-A15A-9CBD1FC38EF5}"/>
              </a:ext>
            </a:extLst>
          </p:cNvPr>
          <p:cNvSpPr txBox="1"/>
          <p:nvPr/>
        </p:nvSpPr>
        <p:spPr>
          <a:xfrm>
            <a:off x="2563120" y="2192174"/>
            <a:ext cx="2838859" cy="584775"/>
          </a:xfrm>
          <a:prstGeom prst="rect">
            <a:avLst/>
          </a:prstGeom>
          <a:noFill/>
        </p:spPr>
        <p:txBody>
          <a:bodyPr wrap="square" rtlCol="0" anchor="ctr">
            <a:spAutoFit/>
          </a:bodyPr>
          <a:lstStyle/>
          <a:p>
            <a:pPr algn="ctr"/>
            <a:r>
              <a:rPr lang="en-US" altLang="zh-CN" sz="2400" b="1" dirty="0">
                <a:solidFill>
                  <a:srgbClr val="C00000"/>
                </a:solidFill>
                <a:latin typeface="+mn-lt"/>
              </a:rPr>
              <a:t>YOUR FIRST KERNEL based on YOUR OWN CPU!</a:t>
            </a:r>
            <a:endParaRPr lang="zh-CN" altLang="en-US" sz="2400" b="1" dirty="0">
              <a:solidFill>
                <a:srgbClr val="C00000"/>
              </a:solidFill>
              <a:latin typeface="+mn-lt"/>
            </a:endParaRPr>
          </a:p>
        </p:txBody>
      </p:sp>
      <p:sp>
        <p:nvSpPr>
          <p:cNvPr id="24" name="文本框 23">
            <a:extLst>
              <a:ext uri="{FF2B5EF4-FFF2-40B4-BE49-F238E27FC236}">
                <a16:creationId xmlns:a16="http://schemas.microsoft.com/office/drawing/2014/main" id="{6127E412-D8BC-4CB5-9B51-383D28DD996C}"/>
              </a:ext>
            </a:extLst>
          </p:cNvPr>
          <p:cNvSpPr txBox="1"/>
          <p:nvPr/>
        </p:nvSpPr>
        <p:spPr>
          <a:xfrm>
            <a:off x="5678944" y="1603576"/>
            <a:ext cx="2838859" cy="584775"/>
          </a:xfrm>
          <a:prstGeom prst="rect">
            <a:avLst/>
          </a:prstGeom>
          <a:noFill/>
        </p:spPr>
        <p:txBody>
          <a:bodyPr wrap="square" rtlCol="0" anchor="ctr">
            <a:spAutoFit/>
          </a:bodyPr>
          <a:lstStyle/>
          <a:p>
            <a:pPr algn="ctr"/>
            <a:r>
              <a:rPr lang="en-US" altLang="zh-CN" sz="2400" b="1">
                <a:solidFill>
                  <a:srgbClr val="C00000"/>
                </a:solidFill>
                <a:latin typeface="+mn-lt"/>
              </a:rPr>
              <a:t>YOUR ADVANCED </a:t>
            </a:r>
            <a:r>
              <a:rPr lang="en-US" altLang="zh-CN" sz="2400" b="1" dirty="0">
                <a:solidFill>
                  <a:srgbClr val="C00000"/>
                </a:solidFill>
                <a:latin typeface="+mn-lt"/>
              </a:rPr>
              <a:t>KERNEL based on YOUR OWN CPU!</a:t>
            </a:r>
            <a:endParaRPr lang="zh-CN" altLang="en-US" sz="2400" b="1" dirty="0">
              <a:solidFill>
                <a:srgbClr val="C00000"/>
              </a:solidFill>
              <a:latin typeface="+mn-lt"/>
            </a:endParaRPr>
          </a:p>
        </p:txBody>
      </p:sp>
      <p:sp>
        <p:nvSpPr>
          <p:cNvPr id="19" name="灯片编号占位符 3">
            <a:extLst>
              <a:ext uri="{FF2B5EF4-FFF2-40B4-BE49-F238E27FC236}">
                <a16:creationId xmlns:a16="http://schemas.microsoft.com/office/drawing/2014/main" id="{8F721A06-1CE7-47E5-7823-A96038CB475C}"/>
              </a:ext>
            </a:extLst>
          </p:cNvPr>
          <p:cNvSpPr txBox="1">
            <a:spLocks/>
          </p:cNvSpPr>
          <p:nvPr/>
        </p:nvSpPr>
        <p:spPr>
          <a:xfrm>
            <a:off x="7226300" y="6515100"/>
            <a:ext cx="1917700" cy="3429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en-US"/>
            </a:defPPr>
            <a:lvl1pPr algn="l" rtl="0" eaLnBrk="0" fontAlgn="base" hangingPunct="0">
              <a:spcBef>
                <a:spcPct val="20000"/>
              </a:spcBef>
              <a:spcAft>
                <a:spcPct val="0"/>
              </a:spcAft>
              <a:buClr>
                <a:srgbClr val="3333FF"/>
              </a:buClr>
              <a:buFont typeface="Wingdings" panose="05000000000000000000" pitchFamily="2" charset="2"/>
              <a:buChar char="§"/>
              <a:defRPr sz="3200" kern="1200" baseline="-250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lr>
                <a:srgbClr val="3333FF"/>
              </a:buClr>
              <a:buSzPct val="150000"/>
              <a:buChar char="•"/>
              <a:defRPr sz="2800" kern="1200" baseline="-250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kern="1200" baseline="-250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rgbClr val="3333FF"/>
              </a:buClr>
              <a:buSzPct val="150000"/>
              <a:buChar char="•"/>
              <a:defRPr sz="2000" kern="1200" baseline="-250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9pPr>
          </a:lstStyle>
          <a:p>
            <a:pPr algn="r">
              <a:spcBef>
                <a:spcPct val="0"/>
              </a:spcBef>
              <a:buClrTx/>
              <a:buFontTx/>
              <a:buNone/>
            </a:pPr>
            <a:fld id="{58F81697-B8B8-4637-B203-116D42EB99BF}" type="slidenum">
              <a:rPr lang="en-US" altLang="zh-CN" sz="1600" smtClean="0"/>
              <a:pPr algn="r">
                <a:spcBef>
                  <a:spcPct val="0"/>
                </a:spcBef>
                <a:buClrTx/>
                <a:buFontTx/>
                <a:buNone/>
              </a:pPr>
              <a:t>47</a:t>
            </a:fld>
            <a:endParaRPr lang="en-US" altLang="zh-CN" sz="1600" dirty="0"/>
          </a:p>
        </p:txBody>
      </p:sp>
    </p:spTree>
    <p:extLst>
      <p:ext uri="{BB962C8B-B14F-4D97-AF65-F5344CB8AC3E}">
        <p14:creationId xmlns:p14="http://schemas.microsoft.com/office/powerpoint/2010/main" val="2595702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p:bldP spid="20" grpId="0" animBg="1"/>
      <p:bldP spid="22"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0275" y="5272618"/>
            <a:ext cx="6858000" cy="670396"/>
          </a:xfrm>
        </p:spPr>
        <p:txBody>
          <a:bodyPr/>
          <a:lstStyle/>
          <a:p>
            <a:r>
              <a:rPr lang="en-US" altLang="zh-CN" sz="1800" dirty="0"/>
              <a:t>ZJV 1.0 </a:t>
            </a:r>
            <a:r>
              <a:rPr lang="zh-CN" altLang="en-US" sz="1800" dirty="0"/>
              <a:t>技术指标</a:t>
            </a:r>
            <a:r>
              <a:rPr lang="en-US" altLang="zh-CN" sz="1800" dirty="0"/>
              <a:t>——</a:t>
            </a:r>
            <a:r>
              <a:rPr lang="zh-CN" altLang="en-US" sz="1800" dirty="0"/>
              <a:t>微结构设计</a:t>
            </a:r>
          </a:p>
        </p:txBody>
      </p:sp>
      <p:sp>
        <p:nvSpPr>
          <p:cNvPr id="4" name="灯片编号占位符 3"/>
          <p:cNvSpPr>
            <a:spLocks noGrp="1"/>
          </p:cNvSpPr>
          <p:nvPr>
            <p:ph type="sldNum" sz="quarter" idx="8"/>
          </p:nvPr>
        </p:nvSpPr>
        <p:spPr/>
        <p:txBody>
          <a:bodyPr/>
          <a:lstStyle/>
          <a:p>
            <a:pPr defTabSz="342900" eaLnBrk="1" fontAlgn="auto" hangingPunct="1">
              <a:spcBef>
                <a:spcPts val="0"/>
              </a:spcBef>
              <a:spcAft>
                <a:spcPts val="0"/>
              </a:spcAft>
              <a:defRPr/>
            </a:pPr>
            <a:endParaRPr lang="zh-CN" altLang="en-US" sz="1350" baseline="0" dirty="0">
              <a:solidFill>
                <a:prstClr val="black"/>
              </a:solidFill>
              <a:latin typeface="Calibri" panose="020F0502020204030204"/>
              <a:ea typeface="等线" panose="02010600030101010101" pitchFamily="2" charset="-122"/>
            </a:endParaRPr>
          </a:p>
        </p:txBody>
      </p:sp>
      <p:pic>
        <p:nvPicPr>
          <p:cNvPr id="3" name="内容占位符 2">
            <a:extLst>
              <a:ext uri="{FF2B5EF4-FFF2-40B4-BE49-F238E27FC236}">
                <a16:creationId xmlns:a16="http://schemas.microsoft.com/office/drawing/2014/main" id="{EFB3FD44-C72E-4002-BF33-B2A283743A83}"/>
              </a:ext>
            </a:extLst>
          </p:cNvPr>
          <p:cNvPicPr>
            <a:picLocks noGrp="1" noChangeAspect="1"/>
          </p:cNvPicPr>
          <p:nvPr>
            <p:ph idx="1"/>
          </p:nvPr>
        </p:nvPicPr>
        <p:blipFill>
          <a:blip r:embed="rId2"/>
          <a:stretch>
            <a:fillRect/>
          </a:stretch>
        </p:blipFill>
        <p:spPr>
          <a:xfrm>
            <a:off x="1346626" y="1761931"/>
            <a:ext cx="6450749" cy="3823290"/>
          </a:xfrm>
          <a:prstGeom prst="rect">
            <a:avLst/>
          </a:prstGeom>
        </p:spPr>
      </p:pic>
      <p:sp>
        <p:nvSpPr>
          <p:cNvPr id="6" name="Rectangle 2">
            <a:extLst>
              <a:ext uri="{FF2B5EF4-FFF2-40B4-BE49-F238E27FC236}">
                <a16:creationId xmlns:a16="http://schemas.microsoft.com/office/drawing/2014/main" id="{B11F71BF-B768-49D5-A59D-A2547657319D}"/>
              </a:ext>
            </a:extLst>
          </p:cNvPr>
          <p:cNvSpPr txBox="1">
            <a:spLocks noChangeArrowheads="1"/>
          </p:cNvSpPr>
          <p:nvPr/>
        </p:nvSpPr>
        <p:spPr bwMode="auto">
          <a:xfrm>
            <a:off x="2411760" y="936629"/>
            <a:ext cx="4482498" cy="76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pPr defTabSz="342900">
              <a:defRPr/>
            </a:pPr>
            <a:r>
              <a:rPr lang="en-US" altLang="zh-CN" sz="2400" kern="0" baseline="0" dirty="0">
                <a:solidFill>
                  <a:prstClr val="black"/>
                </a:solidFill>
                <a:latin typeface="Calibri Light" panose="020F0302020204030204"/>
                <a:ea typeface="宋体" panose="02010600030101010101" pitchFamily="2" charset="-122"/>
              </a:rPr>
              <a:t>What is more?     </a:t>
            </a:r>
            <a:r>
              <a:rPr lang="en-US" altLang="zh-CN" sz="2400" kern="0" baseline="0" dirty="0">
                <a:solidFill>
                  <a:srgbClr val="0070C0"/>
                </a:solidFill>
                <a:latin typeface="Calibri Light" panose="020F0302020204030204"/>
                <a:ea typeface="宋体" panose="02010600030101010101" pitchFamily="2" charset="-122"/>
              </a:rPr>
              <a:t>Your own CPU.</a:t>
            </a:r>
          </a:p>
        </p:txBody>
      </p:sp>
      <p:sp>
        <p:nvSpPr>
          <p:cNvPr id="7" name="灯片编号占位符 3">
            <a:extLst>
              <a:ext uri="{FF2B5EF4-FFF2-40B4-BE49-F238E27FC236}">
                <a16:creationId xmlns:a16="http://schemas.microsoft.com/office/drawing/2014/main" id="{5B799456-64DB-63D8-14C4-01DF2AC8B535}"/>
              </a:ext>
            </a:extLst>
          </p:cNvPr>
          <p:cNvSpPr txBox="1">
            <a:spLocks/>
          </p:cNvSpPr>
          <p:nvPr/>
        </p:nvSpPr>
        <p:spPr>
          <a:xfrm>
            <a:off x="7226300" y="6515100"/>
            <a:ext cx="1917700" cy="3429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en-US"/>
            </a:defPPr>
            <a:lvl1pPr algn="l" rtl="0" eaLnBrk="0" fontAlgn="base" hangingPunct="0">
              <a:spcBef>
                <a:spcPct val="20000"/>
              </a:spcBef>
              <a:spcAft>
                <a:spcPct val="0"/>
              </a:spcAft>
              <a:buClr>
                <a:srgbClr val="3333FF"/>
              </a:buClr>
              <a:buFont typeface="Wingdings" panose="05000000000000000000" pitchFamily="2" charset="2"/>
              <a:buChar char="§"/>
              <a:defRPr sz="3200" kern="1200" baseline="-250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lr>
                <a:srgbClr val="3333FF"/>
              </a:buClr>
              <a:buSzPct val="150000"/>
              <a:buChar char="•"/>
              <a:defRPr sz="2800" kern="1200" baseline="-250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kern="1200" baseline="-250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rgbClr val="3333FF"/>
              </a:buClr>
              <a:buSzPct val="150000"/>
              <a:buChar char="•"/>
              <a:defRPr sz="2000" kern="1200" baseline="-250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9pPr>
          </a:lstStyle>
          <a:p>
            <a:pPr algn="r">
              <a:spcBef>
                <a:spcPct val="0"/>
              </a:spcBef>
              <a:buClrTx/>
              <a:buFontTx/>
              <a:buNone/>
            </a:pPr>
            <a:fld id="{58F81697-B8B8-4637-B203-116D42EB99BF}" type="slidenum">
              <a:rPr lang="en-US" altLang="zh-CN" sz="1600" smtClean="0"/>
              <a:pPr algn="r">
                <a:spcBef>
                  <a:spcPct val="0"/>
                </a:spcBef>
                <a:buClrTx/>
                <a:buFontTx/>
                <a:buNone/>
              </a:pPr>
              <a:t>48</a:t>
            </a:fld>
            <a:endParaRPr lang="en-US" altLang="zh-CN" sz="1600" dirty="0"/>
          </a:p>
        </p:txBody>
      </p:sp>
    </p:spTree>
    <p:extLst>
      <p:ext uri="{BB962C8B-B14F-4D97-AF65-F5344CB8AC3E}">
        <p14:creationId xmlns:p14="http://schemas.microsoft.com/office/powerpoint/2010/main" val="4033634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8"/>
          </p:nvPr>
        </p:nvSpPr>
        <p:spPr/>
        <p:txBody>
          <a:bodyPr/>
          <a:lstStyle/>
          <a:p>
            <a:pPr defTabSz="342900" eaLnBrk="1" fontAlgn="auto" hangingPunct="1">
              <a:spcBef>
                <a:spcPts val="0"/>
              </a:spcBef>
              <a:spcAft>
                <a:spcPts val="0"/>
              </a:spcAft>
              <a:defRPr/>
            </a:pPr>
            <a:endParaRPr lang="zh-CN" altLang="en-US" sz="1350" baseline="0" dirty="0">
              <a:solidFill>
                <a:prstClr val="black"/>
              </a:solidFill>
              <a:latin typeface="Calibri" panose="020F0502020204030204"/>
              <a:ea typeface="等线" panose="02010600030101010101" pitchFamily="2" charset="-122"/>
            </a:endParaRPr>
          </a:p>
        </p:txBody>
      </p:sp>
      <p:pic>
        <p:nvPicPr>
          <p:cNvPr id="3" name="内容占位符 2">
            <a:extLst>
              <a:ext uri="{FF2B5EF4-FFF2-40B4-BE49-F238E27FC236}">
                <a16:creationId xmlns:a16="http://schemas.microsoft.com/office/drawing/2014/main" id="{EEC1E441-7F03-4B31-9372-A8A2E76E5603}"/>
              </a:ext>
            </a:extLst>
          </p:cNvPr>
          <p:cNvPicPr>
            <a:picLocks noGrp="1" noChangeAspect="1"/>
          </p:cNvPicPr>
          <p:nvPr>
            <p:ph idx="1"/>
          </p:nvPr>
        </p:nvPicPr>
        <p:blipFill>
          <a:blip r:embed="rId2"/>
          <a:stretch>
            <a:fillRect/>
          </a:stretch>
        </p:blipFill>
        <p:spPr>
          <a:xfrm>
            <a:off x="1246094" y="1970597"/>
            <a:ext cx="6966362" cy="3514392"/>
          </a:xfrm>
          <a:prstGeom prst="rect">
            <a:avLst/>
          </a:prstGeom>
        </p:spPr>
      </p:pic>
      <p:sp>
        <p:nvSpPr>
          <p:cNvPr id="8" name="标题 1">
            <a:extLst>
              <a:ext uri="{FF2B5EF4-FFF2-40B4-BE49-F238E27FC236}">
                <a16:creationId xmlns:a16="http://schemas.microsoft.com/office/drawing/2014/main" id="{46A660C2-41BA-42D8-9A85-BC8E24802157}"/>
              </a:ext>
            </a:extLst>
          </p:cNvPr>
          <p:cNvSpPr txBox="1">
            <a:spLocks/>
          </p:cNvSpPr>
          <p:nvPr/>
        </p:nvSpPr>
        <p:spPr bwMode="auto">
          <a:xfrm>
            <a:off x="1300275" y="5272618"/>
            <a:ext cx="6858000" cy="67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b" anchorCtr="0" compatLnSpc="1">
            <a:prstTxWarp prst="textNoShape">
              <a:avLst/>
            </a:prstTxWarp>
          </a:bodyPr>
          <a:lstStyle>
            <a:lvl1pPr algn="ctr" rtl="0" eaLnBrk="0" fontAlgn="base" hangingPunct="0">
              <a:spcBef>
                <a:spcPct val="0"/>
              </a:spcBef>
              <a:spcAft>
                <a:spcPct val="0"/>
              </a:spcAft>
              <a:defRPr sz="60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pPr defTabSz="342900">
              <a:defRPr/>
            </a:pPr>
            <a:r>
              <a:rPr lang="en-US" altLang="zh-CN" sz="1800" kern="0" baseline="0" dirty="0">
                <a:solidFill>
                  <a:prstClr val="black"/>
                </a:solidFill>
                <a:latin typeface="Calibri Light" panose="020F0302020204030204"/>
                <a:ea typeface="等线 Light" panose="02010600030101010101" pitchFamily="2" charset="-122"/>
              </a:rPr>
              <a:t>ZJV 1.0 </a:t>
            </a:r>
            <a:r>
              <a:rPr lang="zh-CN" altLang="en-US" sz="1800" kern="0" baseline="0" dirty="0">
                <a:solidFill>
                  <a:prstClr val="black"/>
                </a:solidFill>
                <a:latin typeface="Calibri Light" panose="020F0302020204030204"/>
                <a:ea typeface="等线 Light" panose="02010600030101010101" pitchFamily="2" charset="-122"/>
              </a:rPr>
              <a:t>技术指标</a:t>
            </a:r>
            <a:r>
              <a:rPr lang="en-US" altLang="zh-CN" sz="1800" kern="0" baseline="0" dirty="0">
                <a:solidFill>
                  <a:prstClr val="black"/>
                </a:solidFill>
                <a:latin typeface="Calibri Light" panose="020F0302020204030204"/>
                <a:ea typeface="等线 Light" panose="02010600030101010101" pitchFamily="2" charset="-122"/>
              </a:rPr>
              <a:t>——</a:t>
            </a:r>
            <a:r>
              <a:rPr lang="zh-CN" altLang="en-US" sz="1800" kern="0" baseline="0" dirty="0">
                <a:solidFill>
                  <a:prstClr val="black"/>
                </a:solidFill>
                <a:latin typeface="Calibri Light" panose="020F0302020204030204"/>
                <a:ea typeface="等线 Light" panose="02010600030101010101" pitchFamily="2" charset="-122"/>
              </a:rPr>
              <a:t>微结构设计</a:t>
            </a:r>
          </a:p>
        </p:txBody>
      </p:sp>
      <p:sp>
        <p:nvSpPr>
          <p:cNvPr id="6" name="Rectangle 2">
            <a:extLst>
              <a:ext uri="{FF2B5EF4-FFF2-40B4-BE49-F238E27FC236}">
                <a16:creationId xmlns:a16="http://schemas.microsoft.com/office/drawing/2014/main" id="{06DAC4CD-F24F-42ED-B1BB-6C9941005675}"/>
              </a:ext>
            </a:extLst>
          </p:cNvPr>
          <p:cNvSpPr txBox="1">
            <a:spLocks noChangeArrowheads="1"/>
          </p:cNvSpPr>
          <p:nvPr/>
        </p:nvSpPr>
        <p:spPr bwMode="auto">
          <a:xfrm>
            <a:off x="2411760" y="936629"/>
            <a:ext cx="4482498" cy="76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pPr defTabSz="342900">
              <a:defRPr/>
            </a:pPr>
            <a:r>
              <a:rPr lang="en-US" altLang="zh-CN" sz="2400" kern="0" baseline="0" dirty="0">
                <a:solidFill>
                  <a:prstClr val="black"/>
                </a:solidFill>
                <a:latin typeface="Calibri Light" panose="020F0302020204030204"/>
                <a:ea typeface="宋体" panose="02010600030101010101" pitchFamily="2" charset="-122"/>
              </a:rPr>
              <a:t>What is more?     </a:t>
            </a:r>
            <a:r>
              <a:rPr lang="en-US" altLang="zh-CN" sz="2400" kern="0" baseline="0" dirty="0">
                <a:solidFill>
                  <a:srgbClr val="0070C0"/>
                </a:solidFill>
                <a:latin typeface="Calibri Light" panose="020F0302020204030204"/>
                <a:ea typeface="宋体" panose="02010600030101010101" pitchFamily="2" charset="-122"/>
              </a:rPr>
              <a:t>Your own CPU.</a:t>
            </a:r>
          </a:p>
        </p:txBody>
      </p:sp>
      <p:sp>
        <p:nvSpPr>
          <p:cNvPr id="7" name="灯片编号占位符 3">
            <a:extLst>
              <a:ext uri="{FF2B5EF4-FFF2-40B4-BE49-F238E27FC236}">
                <a16:creationId xmlns:a16="http://schemas.microsoft.com/office/drawing/2014/main" id="{1AA53A0A-A17E-83B7-DAE1-262028B28379}"/>
              </a:ext>
            </a:extLst>
          </p:cNvPr>
          <p:cNvSpPr txBox="1">
            <a:spLocks/>
          </p:cNvSpPr>
          <p:nvPr/>
        </p:nvSpPr>
        <p:spPr>
          <a:xfrm>
            <a:off x="7226300" y="6515100"/>
            <a:ext cx="1917700" cy="3429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en-US"/>
            </a:defPPr>
            <a:lvl1pPr algn="l" rtl="0" eaLnBrk="0" fontAlgn="base" hangingPunct="0">
              <a:spcBef>
                <a:spcPct val="20000"/>
              </a:spcBef>
              <a:spcAft>
                <a:spcPct val="0"/>
              </a:spcAft>
              <a:buClr>
                <a:srgbClr val="3333FF"/>
              </a:buClr>
              <a:buFont typeface="Wingdings" panose="05000000000000000000" pitchFamily="2" charset="2"/>
              <a:buChar char="§"/>
              <a:defRPr sz="3200" kern="1200" baseline="-250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lr>
                <a:srgbClr val="3333FF"/>
              </a:buClr>
              <a:buSzPct val="150000"/>
              <a:buChar char="•"/>
              <a:defRPr sz="2800" kern="1200" baseline="-250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kern="1200" baseline="-250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rgbClr val="3333FF"/>
              </a:buClr>
              <a:buSzPct val="150000"/>
              <a:buChar char="•"/>
              <a:defRPr sz="2000" kern="1200" baseline="-250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9pPr>
          </a:lstStyle>
          <a:p>
            <a:pPr algn="r">
              <a:spcBef>
                <a:spcPct val="0"/>
              </a:spcBef>
              <a:buClrTx/>
              <a:buFontTx/>
              <a:buNone/>
            </a:pPr>
            <a:fld id="{58F81697-B8B8-4637-B203-116D42EB99BF}" type="slidenum">
              <a:rPr lang="en-US" altLang="zh-CN" sz="1600" smtClean="0"/>
              <a:pPr algn="r">
                <a:spcBef>
                  <a:spcPct val="0"/>
                </a:spcBef>
                <a:buClrTx/>
                <a:buFontTx/>
                <a:buNone/>
              </a:pPr>
              <a:t>49</a:t>
            </a:fld>
            <a:endParaRPr lang="en-US" altLang="zh-CN" sz="1600" dirty="0"/>
          </a:p>
        </p:txBody>
      </p:sp>
    </p:spTree>
    <p:extLst>
      <p:ext uri="{BB962C8B-B14F-4D97-AF65-F5344CB8AC3E}">
        <p14:creationId xmlns:p14="http://schemas.microsoft.com/office/powerpoint/2010/main" val="3964408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5</a:t>
            </a:fld>
            <a:endParaRPr lang="en-US" altLang="zh-CN" sz="1600" dirty="0"/>
          </a:p>
        </p:txBody>
      </p:sp>
      <p:sp>
        <p:nvSpPr>
          <p:cNvPr id="19459" name="Rectangle 4">
            <a:extLst>
              <a:ext uri="{FF2B5EF4-FFF2-40B4-BE49-F238E27FC236}">
                <a16:creationId xmlns:a16="http://schemas.microsoft.com/office/drawing/2014/main" id="{40E80B2B-7406-4707-A240-074812562E73}"/>
              </a:ext>
            </a:extLst>
          </p:cNvPr>
          <p:cNvSpPr>
            <a:spLocks noGrp="1" noChangeArrowheads="1"/>
          </p:cNvSpPr>
          <p:nvPr>
            <p:ph type="title"/>
          </p:nvPr>
        </p:nvSpPr>
        <p:spPr>
          <a:xfrm>
            <a:off x="608995" y="83689"/>
            <a:ext cx="7772400" cy="1020763"/>
          </a:xfrm>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What is a Computer Program?</a:t>
            </a:r>
          </a:p>
        </p:txBody>
      </p:sp>
      <p:pic>
        <p:nvPicPr>
          <p:cNvPr id="8194" name="Picture 2" descr="ALGORITHMS AND DATA STRUCTURES. At the backbone of every program or… | by  winfred Nafula | Medium">
            <a:extLst>
              <a:ext uri="{FF2B5EF4-FFF2-40B4-BE49-F238E27FC236}">
                <a16:creationId xmlns:a16="http://schemas.microsoft.com/office/drawing/2014/main" id="{FA212166-81B4-4489-BB89-02592E388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375" y="1695299"/>
            <a:ext cx="7083250" cy="3984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43723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7625" y="191115"/>
            <a:ext cx="6858000" cy="1262483"/>
          </a:xfrm>
        </p:spPr>
        <p:txBody>
          <a:bodyPr/>
          <a:lstStyle/>
          <a:p>
            <a:r>
              <a:rPr lang="en-US" altLang="zh-CN" sz="3300" dirty="0"/>
              <a:t>ZJV1.0——</a:t>
            </a:r>
            <a:r>
              <a:rPr lang="zh-CN" altLang="en-US" sz="3300" dirty="0"/>
              <a:t>流片成果（一生一芯二期）</a:t>
            </a:r>
          </a:p>
        </p:txBody>
      </p:sp>
      <p:sp>
        <p:nvSpPr>
          <p:cNvPr id="4" name="灯片编号占位符 3"/>
          <p:cNvSpPr>
            <a:spLocks noGrp="1"/>
          </p:cNvSpPr>
          <p:nvPr>
            <p:ph type="sldNum" sz="quarter" idx="8"/>
          </p:nvPr>
        </p:nvSpPr>
        <p:spPr/>
        <p:txBody>
          <a:bodyPr/>
          <a:lstStyle/>
          <a:p>
            <a:pPr defTabSz="342900" eaLnBrk="1" fontAlgn="auto" hangingPunct="1">
              <a:spcBef>
                <a:spcPts val="0"/>
              </a:spcBef>
              <a:spcAft>
                <a:spcPts val="0"/>
              </a:spcAft>
              <a:defRPr/>
            </a:pPr>
            <a:endParaRPr lang="zh-CN" altLang="en-US" sz="1350" baseline="0" dirty="0">
              <a:solidFill>
                <a:prstClr val="black"/>
              </a:solidFill>
              <a:latin typeface="Calibri" panose="020F0502020204030204"/>
              <a:ea typeface="等线" panose="02010600030101010101" pitchFamily="2" charset="-122"/>
            </a:endParaRPr>
          </a:p>
        </p:txBody>
      </p:sp>
      <p:pic>
        <p:nvPicPr>
          <p:cNvPr id="8" name="图片 7">
            <a:extLst>
              <a:ext uri="{FF2B5EF4-FFF2-40B4-BE49-F238E27FC236}">
                <a16:creationId xmlns:a16="http://schemas.microsoft.com/office/drawing/2014/main" id="{DC904E6F-8190-41A0-A838-7683DDC63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2" y="2294874"/>
            <a:ext cx="2630495" cy="2268252"/>
          </a:xfrm>
          <a:prstGeom prst="rect">
            <a:avLst/>
          </a:prstGeom>
        </p:spPr>
      </p:pic>
      <p:pic>
        <p:nvPicPr>
          <p:cNvPr id="5" name="图片 4">
            <a:extLst>
              <a:ext uri="{FF2B5EF4-FFF2-40B4-BE49-F238E27FC236}">
                <a16:creationId xmlns:a16="http://schemas.microsoft.com/office/drawing/2014/main" id="{E81C0983-5958-406E-B772-90CD8BC6C38A}"/>
              </a:ext>
            </a:extLst>
          </p:cNvPr>
          <p:cNvPicPr>
            <a:picLocks noChangeAspect="1"/>
          </p:cNvPicPr>
          <p:nvPr/>
        </p:nvPicPr>
        <p:blipFill rotWithShape="1">
          <a:blip r:embed="rId3"/>
          <a:srcRect t="6030" r="32129" b="4661"/>
          <a:stretch/>
        </p:blipFill>
        <p:spPr>
          <a:xfrm>
            <a:off x="3270233" y="2293658"/>
            <a:ext cx="2698113" cy="2268252"/>
          </a:xfrm>
          <a:prstGeom prst="rect">
            <a:avLst/>
          </a:prstGeom>
        </p:spPr>
      </p:pic>
      <p:pic>
        <p:nvPicPr>
          <p:cNvPr id="6" name="图片 5">
            <a:extLst>
              <a:ext uri="{FF2B5EF4-FFF2-40B4-BE49-F238E27FC236}">
                <a16:creationId xmlns:a16="http://schemas.microsoft.com/office/drawing/2014/main" id="{6911C59A-99EA-4F59-BEAE-51D887896F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186" y="2294874"/>
            <a:ext cx="2538282" cy="2246812"/>
          </a:xfrm>
          <a:prstGeom prst="rect">
            <a:avLst/>
          </a:prstGeom>
        </p:spPr>
      </p:pic>
      <p:sp>
        <p:nvSpPr>
          <p:cNvPr id="7" name="灯片编号占位符 3">
            <a:extLst>
              <a:ext uri="{FF2B5EF4-FFF2-40B4-BE49-F238E27FC236}">
                <a16:creationId xmlns:a16="http://schemas.microsoft.com/office/drawing/2014/main" id="{D32E1856-31A5-BA3C-6D96-4FDE26FAC234}"/>
              </a:ext>
            </a:extLst>
          </p:cNvPr>
          <p:cNvSpPr txBox="1">
            <a:spLocks/>
          </p:cNvSpPr>
          <p:nvPr/>
        </p:nvSpPr>
        <p:spPr>
          <a:xfrm>
            <a:off x="7226300" y="6515100"/>
            <a:ext cx="1917700" cy="3429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en-US"/>
            </a:defPPr>
            <a:lvl1pPr algn="l" rtl="0" eaLnBrk="0" fontAlgn="base" hangingPunct="0">
              <a:spcBef>
                <a:spcPct val="20000"/>
              </a:spcBef>
              <a:spcAft>
                <a:spcPct val="0"/>
              </a:spcAft>
              <a:buClr>
                <a:srgbClr val="3333FF"/>
              </a:buClr>
              <a:buFont typeface="Wingdings" panose="05000000000000000000" pitchFamily="2" charset="2"/>
              <a:buChar char="§"/>
              <a:defRPr sz="3200" kern="1200" baseline="-250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lr>
                <a:srgbClr val="3333FF"/>
              </a:buClr>
              <a:buSzPct val="150000"/>
              <a:buChar char="•"/>
              <a:defRPr sz="2800" kern="1200" baseline="-250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kern="1200" baseline="-250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rgbClr val="3333FF"/>
              </a:buClr>
              <a:buSzPct val="150000"/>
              <a:buChar char="•"/>
              <a:defRPr sz="2000" kern="1200" baseline="-250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9pPr>
          </a:lstStyle>
          <a:p>
            <a:pPr algn="r">
              <a:spcBef>
                <a:spcPct val="0"/>
              </a:spcBef>
              <a:buClrTx/>
              <a:buFontTx/>
              <a:buNone/>
            </a:pPr>
            <a:fld id="{58F81697-B8B8-4637-B203-116D42EB99BF}" type="slidenum">
              <a:rPr lang="en-US" altLang="zh-CN" sz="1600" smtClean="0"/>
              <a:pPr algn="r">
                <a:spcBef>
                  <a:spcPct val="0"/>
                </a:spcBef>
                <a:buClrTx/>
                <a:buFontTx/>
                <a:buNone/>
              </a:pPr>
              <a:t>50</a:t>
            </a:fld>
            <a:endParaRPr lang="en-US" altLang="zh-CN" sz="1600" dirty="0"/>
          </a:p>
        </p:txBody>
      </p:sp>
    </p:spTree>
    <p:extLst>
      <p:ext uri="{BB962C8B-B14F-4D97-AF65-F5344CB8AC3E}">
        <p14:creationId xmlns:p14="http://schemas.microsoft.com/office/powerpoint/2010/main" val="3428066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6A14E8F-BDBB-4512-8D5D-31495DE5EE33}"/>
              </a:ext>
            </a:extLst>
          </p:cNvPr>
          <p:cNvPicPr>
            <a:picLocks noChangeAspect="1"/>
          </p:cNvPicPr>
          <p:nvPr/>
        </p:nvPicPr>
        <p:blipFill rotWithShape="1">
          <a:blip r:embed="rId2"/>
          <a:srcRect t="17192"/>
          <a:stretch/>
        </p:blipFill>
        <p:spPr>
          <a:xfrm>
            <a:off x="0" y="1808820"/>
            <a:ext cx="9144000" cy="3815693"/>
          </a:xfrm>
          <a:prstGeom prst="rect">
            <a:avLst/>
          </a:prstGeom>
        </p:spPr>
      </p:pic>
      <p:sp>
        <p:nvSpPr>
          <p:cNvPr id="6" name="Rectangle 2">
            <a:extLst>
              <a:ext uri="{FF2B5EF4-FFF2-40B4-BE49-F238E27FC236}">
                <a16:creationId xmlns:a16="http://schemas.microsoft.com/office/drawing/2014/main" id="{C8CE9019-C71A-4EE6-836B-BFC16B5860A9}"/>
              </a:ext>
            </a:extLst>
          </p:cNvPr>
          <p:cNvSpPr txBox="1">
            <a:spLocks noChangeArrowheads="1"/>
          </p:cNvSpPr>
          <p:nvPr/>
        </p:nvSpPr>
        <p:spPr bwMode="auto">
          <a:xfrm>
            <a:off x="2411760" y="936629"/>
            <a:ext cx="4482498" cy="76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pPr defTabSz="342900">
              <a:defRPr/>
            </a:pPr>
            <a:r>
              <a:rPr lang="en-US" altLang="zh-CN" sz="2400" kern="0" baseline="0" dirty="0">
                <a:solidFill>
                  <a:prstClr val="black"/>
                </a:solidFill>
                <a:latin typeface="Calibri Light" panose="020F0302020204030204"/>
                <a:ea typeface="宋体" panose="02010600030101010101" pitchFamily="2" charset="-122"/>
              </a:rPr>
              <a:t>What is more?     </a:t>
            </a:r>
            <a:r>
              <a:rPr lang="en-US" altLang="zh-CN" sz="2400" kern="0" baseline="0" dirty="0">
                <a:solidFill>
                  <a:srgbClr val="0070C0"/>
                </a:solidFill>
                <a:latin typeface="Calibri Light" panose="020F0302020204030204"/>
                <a:ea typeface="宋体" panose="02010600030101010101" pitchFamily="2" charset="-122"/>
              </a:rPr>
              <a:t>Your own CPU.</a:t>
            </a:r>
          </a:p>
        </p:txBody>
      </p:sp>
      <p:sp>
        <p:nvSpPr>
          <p:cNvPr id="4" name="灯片编号占位符 3">
            <a:extLst>
              <a:ext uri="{FF2B5EF4-FFF2-40B4-BE49-F238E27FC236}">
                <a16:creationId xmlns:a16="http://schemas.microsoft.com/office/drawing/2014/main" id="{9C1867FB-9359-D982-A040-F7FF2CA1F0CA}"/>
              </a:ext>
            </a:extLst>
          </p:cNvPr>
          <p:cNvSpPr txBox="1">
            <a:spLocks/>
          </p:cNvSpPr>
          <p:nvPr/>
        </p:nvSpPr>
        <p:spPr>
          <a:xfrm>
            <a:off x="7226300" y="6515100"/>
            <a:ext cx="1917700" cy="3429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en-US"/>
            </a:defPPr>
            <a:lvl1pPr algn="l" rtl="0" eaLnBrk="0" fontAlgn="base" hangingPunct="0">
              <a:spcBef>
                <a:spcPct val="20000"/>
              </a:spcBef>
              <a:spcAft>
                <a:spcPct val="0"/>
              </a:spcAft>
              <a:buClr>
                <a:srgbClr val="3333FF"/>
              </a:buClr>
              <a:buFont typeface="Wingdings" panose="05000000000000000000" pitchFamily="2" charset="2"/>
              <a:buChar char="§"/>
              <a:defRPr sz="3200" kern="1200" baseline="-250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lr>
                <a:srgbClr val="3333FF"/>
              </a:buClr>
              <a:buSzPct val="150000"/>
              <a:buChar char="•"/>
              <a:defRPr sz="2800" kern="1200" baseline="-250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kern="1200" baseline="-250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rgbClr val="3333FF"/>
              </a:buClr>
              <a:buSzPct val="150000"/>
              <a:buChar char="•"/>
              <a:defRPr sz="2000" kern="1200" baseline="-250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9pPr>
          </a:lstStyle>
          <a:p>
            <a:pPr algn="r">
              <a:spcBef>
                <a:spcPct val="0"/>
              </a:spcBef>
              <a:buClrTx/>
              <a:buFontTx/>
              <a:buNone/>
            </a:pPr>
            <a:fld id="{58F81697-B8B8-4637-B203-116D42EB99BF}" type="slidenum">
              <a:rPr lang="en-US" altLang="zh-CN" sz="1600" smtClean="0"/>
              <a:pPr algn="r">
                <a:spcBef>
                  <a:spcPct val="0"/>
                </a:spcBef>
                <a:buClrTx/>
                <a:buFontTx/>
                <a:buNone/>
              </a:pPr>
              <a:t>51</a:t>
            </a:fld>
            <a:endParaRPr lang="en-US" altLang="zh-CN" sz="1600" dirty="0"/>
          </a:p>
        </p:txBody>
      </p:sp>
    </p:spTree>
    <p:extLst>
      <p:ext uri="{BB962C8B-B14F-4D97-AF65-F5344CB8AC3E}">
        <p14:creationId xmlns:p14="http://schemas.microsoft.com/office/powerpoint/2010/main" val="175591568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6D75800-C291-495B-B9D9-AA8249EDD25E}"/>
              </a:ext>
            </a:extLst>
          </p:cNvPr>
          <p:cNvSpPr/>
          <p:nvPr/>
        </p:nvSpPr>
        <p:spPr>
          <a:xfrm>
            <a:off x="5598114" y="1859493"/>
            <a:ext cx="3086100" cy="1546577"/>
          </a:xfrm>
          <a:prstGeom prst="rect">
            <a:avLst/>
          </a:prstGeom>
        </p:spPr>
        <p:txBody>
          <a:bodyPr wrap="square">
            <a:spAutoFit/>
          </a:bodyPr>
          <a:lstStyle/>
          <a:p>
            <a:pPr defTabSz="342900" eaLnBrk="1" fontAlgn="auto" hangingPunct="1">
              <a:spcBef>
                <a:spcPts val="0"/>
              </a:spcBef>
              <a:spcAft>
                <a:spcPts val="0"/>
              </a:spcAft>
              <a:defRPr/>
            </a:pPr>
            <a:r>
              <a:rPr lang="zh-CN" altLang="en-US" sz="1350" baseline="0" dirty="0">
                <a:solidFill>
                  <a:prstClr val="black"/>
                </a:solidFill>
                <a:latin typeface="STZhongsong" panose="02010600040101010101" pitchFamily="2" charset="-122"/>
                <a:ea typeface="STZhongsong" panose="02010600040101010101" pitchFamily="2" charset="-122"/>
              </a:rPr>
              <a:t>操作系统移植</a:t>
            </a:r>
            <a:endParaRPr lang="en-US" altLang="zh-CN" sz="1350" baseline="0" dirty="0">
              <a:solidFill>
                <a:prstClr val="black"/>
              </a:solidFill>
              <a:latin typeface="STZhongsong" panose="02010600040101010101" pitchFamily="2" charset="-122"/>
              <a:ea typeface="STZhongsong" panose="02010600040101010101" pitchFamily="2" charset="-122"/>
            </a:endParaRPr>
          </a:p>
          <a:p>
            <a:pPr marL="342900" lvl="1" defTabSz="342900" eaLnBrk="1" fontAlgn="auto" hangingPunct="1">
              <a:spcBef>
                <a:spcPts val="0"/>
              </a:spcBef>
              <a:spcAft>
                <a:spcPts val="0"/>
              </a:spcAft>
              <a:defRPr/>
            </a:pPr>
            <a:endParaRPr lang="en-US" altLang="zh-CN" sz="1350" baseline="0" dirty="0">
              <a:solidFill>
                <a:prstClr val="black"/>
              </a:solidFill>
              <a:latin typeface="STZhongsong" panose="02010600040101010101" pitchFamily="2" charset="-122"/>
              <a:ea typeface="STZhongsong" panose="02010600040101010101" pitchFamily="2" charset="-122"/>
            </a:endParaRPr>
          </a:p>
          <a:p>
            <a:pPr marL="342900" lvl="1" defTabSz="342900" eaLnBrk="1" fontAlgn="auto" hangingPunct="1">
              <a:spcBef>
                <a:spcPts val="0"/>
              </a:spcBef>
              <a:spcAft>
                <a:spcPts val="0"/>
              </a:spcAft>
              <a:defRPr/>
            </a:pPr>
            <a:r>
              <a:rPr lang="zh-CN" altLang="en-US" sz="1350" baseline="0" dirty="0">
                <a:solidFill>
                  <a:prstClr val="black"/>
                </a:solidFill>
                <a:latin typeface="STZhongsong" panose="02010600040101010101" pitchFamily="2" charset="-122"/>
                <a:ea typeface="STZhongsong" panose="02010600040101010101" pitchFamily="2" charset="-122"/>
              </a:rPr>
              <a:t>支持</a:t>
            </a:r>
            <a:r>
              <a:rPr lang="en-US" altLang="zh-CN" sz="1350" baseline="0" dirty="0" err="1">
                <a:solidFill>
                  <a:prstClr val="black"/>
                </a:solidFill>
                <a:latin typeface="STZhongsong" panose="02010600040101010101" pitchFamily="2" charset="-122"/>
                <a:ea typeface="STZhongsong" panose="02010600040101010101" pitchFamily="2" charset="-122"/>
              </a:rPr>
              <a:t>pmon</a:t>
            </a:r>
            <a:r>
              <a:rPr lang="zh-CN" altLang="en-US" sz="1350" baseline="0" dirty="0">
                <a:solidFill>
                  <a:prstClr val="black"/>
                </a:solidFill>
                <a:latin typeface="STZhongsong" panose="02010600040101010101" pitchFamily="2" charset="-122"/>
                <a:ea typeface="STZhongsong" panose="02010600040101010101" pitchFamily="2" charset="-122"/>
              </a:rPr>
              <a:t>的全部指令运行</a:t>
            </a:r>
            <a:endParaRPr lang="en-US" altLang="zh-CN" sz="1350" baseline="0" dirty="0">
              <a:solidFill>
                <a:prstClr val="black"/>
              </a:solidFill>
              <a:latin typeface="STZhongsong" panose="02010600040101010101" pitchFamily="2" charset="-122"/>
              <a:ea typeface="STZhongsong" panose="02010600040101010101" pitchFamily="2" charset="-122"/>
            </a:endParaRPr>
          </a:p>
          <a:p>
            <a:pPr marL="342900" lvl="1" defTabSz="342900" eaLnBrk="1" fontAlgn="auto" hangingPunct="1">
              <a:spcBef>
                <a:spcPts val="0"/>
              </a:spcBef>
              <a:spcAft>
                <a:spcPts val="0"/>
              </a:spcAft>
              <a:defRPr/>
            </a:pPr>
            <a:endParaRPr lang="en-US" altLang="zh-CN" sz="1350" baseline="0" dirty="0">
              <a:solidFill>
                <a:prstClr val="black"/>
              </a:solidFill>
              <a:latin typeface="STZhongsong" panose="02010600040101010101" pitchFamily="2" charset="-122"/>
              <a:ea typeface="STZhongsong" panose="02010600040101010101" pitchFamily="2" charset="-122"/>
            </a:endParaRPr>
          </a:p>
          <a:p>
            <a:pPr marL="342900" lvl="1" defTabSz="342900" eaLnBrk="1" fontAlgn="auto" hangingPunct="1">
              <a:spcBef>
                <a:spcPts val="0"/>
              </a:spcBef>
              <a:spcAft>
                <a:spcPts val="0"/>
              </a:spcAft>
              <a:defRPr/>
            </a:pPr>
            <a:r>
              <a:rPr lang="zh-CN" altLang="en-US" sz="1350" baseline="0" dirty="0">
                <a:solidFill>
                  <a:prstClr val="black"/>
                </a:solidFill>
                <a:latin typeface="STZhongsong" panose="02010600040101010101" pitchFamily="2" charset="-122"/>
                <a:ea typeface="STZhongsong" panose="02010600040101010101" pitchFamily="2" charset="-122"/>
              </a:rPr>
              <a:t>支持</a:t>
            </a:r>
            <a:r>
              <a:rPr lang="en-US" altLang="zh-CN" sz="1350" baseline="0" dirty="0" err="1">
                <a:solidFill>
                  <a:prstClr val="black"/>
                </a:solidFill>
                <a:latin typeface="STZhongsong" panose="02010600040101010101" pitchFamily="2" charset="-122"/>
                <a:ea typeface="STZhongsong" panose="02010600040101010101" pitchFamily="2" charset="-122"/>
              </a:rPr>
              <a:t>ucore</a:t>
            </a:r>
            <a:r>
              <a:rPr lang="zh-CN" altLang="en-US" sz="1350" baseline="0" dirty="0">
                <a:solidFill>
                  <a:prstClr val="black"/>
                </a:solidFill>
                <a:latin typeface="STZhongsong" panose="02010600040101010101" pitchFamily="2" charset="-122"/>
                <a:ea typeface="STZhongsong" panose="02010600040101010101" pitchFamily="2" charset="-122"/>
              </a:rPr>
              <a:t>的运行</a:t>
            </a:r>
            <a:endParaRPr lang="en-US" altLang="zh-CN" sz="1350" baseline="0" dirty="0">
              <a:solidFill>
                <a:prstClr val="black"/>
              </a:solidFill>
              <a:latin typeface="STZhongsong" panose="02010600040101010101" pitchFamily="2" charset="-122"/>
              <a:ea typeface="STZhongsong" panose="02010600040101010101" pitchFamily="2" charset="-122"/>
            </a:endParaRPr>
          </a:p>
          <a:p>
            <a:pPr marL="342900" lvl="1" defTabSz="342900" eaLnBrk="1" fontAlgn="auto" hangingPunct="1">
              <a:spcBef>
                <a:spcPts val="0"/>
              </a:spcBef>
              <a:spcAft>
                <a:spcPts val="0"/>
              </a:spcAft>
              <a:defRPr/>
            </a:pPr>
            <a:endParaRPr lang="en-US" altLang="zh-CN" sz="1350" baseline="0" dirty="0">
              <a:solidFill>
                <a:prstClr val="black"/>
              </a:solidFill>
              <a:latin typeface="STZhongsong" panose="02010600040101010101" pitchFamily="2" charset="-122"/>
              <a:ea typeface="STZhongsong" panose="02010600040101010101" pitchFamily="2" charset="-122"/>
            </a:endParaRPr>
          </a:p>
          <a:p>
            <a:pPr marL="342900" lvl="1" defTabSz="342900" eaLnBrk="1" fontAlgn="auto" hangingPunct="1">
              <a:spcBef>
                <a:spcPts val="0"/>
              </a:spcBef>
              <a:spcAft>
                <a:spcPts val="0"/>
              </a:spcAft>
              <a:defRPr/>
            </a:pPr>
            <a:r>
              <a:rPr lang="zh-CN" altLang="en-US" sz="1350" baseline="0" dirty="0">
                <a:solidFill>
                  <a:prstClr val="black"/>
                </a:solidFill>
                <a:latin typeface="STZhongsong" panose="02010600040101010101" pitchFamily="2" charset="-122"/>
                <a:ea typeface="STZhongsong" panose="02010600040101010101" pitchFamily="2" charset="-122"/>
              </a:rPr>
              <a:t>完成</a:t>
            </a:r>
            <a:r>
              <a:rPr lang="en-US" altLang="zh-CN" sz="1350" baseline="0" dirty="0">
                <a:solidFill>
                  <a:prstClr val="black"/>
                </a:solidFill>
                <a:latin typeface="STZhongsong" panose="02010600040101010101" pitchFamily="2" charset="-122"/>
                <a:ea typeface="STZhongsong" panose="02010600040101010101" pitchFamily="2" charset="-122"/>
              </a:rPr>
              <a:t>Linux</a:t>
            </a:r>
            <a:r>
              <a:rPr lang="zh-CN" altLang="en-US" sz="1350" baseline="0" dirty="0">
                <a:solidFill>
                  <a:prstClr val="black"/>
                </a:solidFill>
                <a:latin typeface="STZhongsong" panose="02010600040101010101" pitchFamily="2" charset="-122"/>
                <a:ea typeface="STZhongsong" panose="02010600040101010101" pitchFamily="2" charset="-122"/>
              </a:rPr>
              <a:t>的启动流程到用户态</a:t>
            </a:r>
            <a:endParaRPr lang="zh-CN" altLang="en-US" sz="1350" baseline="0" dirty="0">
              <a:solidFill>
                <a:prstClr val="black"/>
              </a:solidFill>
              <a:latin typeface="Calibri" panose="020F0502020204030204"/>
              <a:ea typeface="等线" panose="02010600030101010101" pitchFamily="2" charset="-122"/>
            </a:endParaRPr>
          </a:p>
        </p:txBody>
      </p:sp>
      <p:sp>
        <p:nvSpPr>
          <p:cNvPr id="6" name="Rectangle 3">
            <a:extLst>
              <a:ext uri="{FF2B5EF4-FFF2-40B4-BE49-F238E27FC236}">
                <a16:creationId xmlns:a16="http://schemas.microsoft.com/office/drawing/2014/main" id="{6B7D0C03-A5B7-46A3-B9EB-FB4F968E1BAA}"/>
              </a:ext>
            </a:extLst>
          </p:cNvPr>
          <p:cNvSpPr txBox="1">
            <a:spLocks noChangeArrowheads="1"/>
          </p:cNvSpPr>
          <p:nvPr/>
        </p:nvSpPr>
        <p:spPr>
          <a:xfrm>
            <a:off x="269644" y="1754208"/>
            <a:ext cx="4983311" cy="1826093"/>
          </a:xfrm>
          <a:prstGeom prst="rect">
            <a:avLst/>
          </a:prstGeom>
        </p:spPr>
        <p:txBody>
          <a:bodyPr vert="horz" lIns="68580" tIns="34290" rIns="68580" bIns="3429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lvl="1" indent="-171450" defTabSz="685800" fontAlgn="auto">
              <a:spcBef>
                <a:spcPts val="375"/>
              </a:spcBef>
              <a:spcAft>
                <a:spcPts val="0"/>
              </a:spcAft>
              <a:defRPr/>
            </a:pPr>
            <a:endParaRPr lang="en-US" altLang="zh-CN" sz="1800" baseline="0" dirty="0">
              <a:solidFill>
                <a:prstClr val="black"/>
              </a:solidFill>
              <a:latin typeface="STZhongsong" panose="02010600040101010101" pitchFamily="2" charset="-122"/>
              <a:ea typeface="STZhongsong" panose="02010600040101010101" pitchFamily="2" charset="-122"/>
            </a:endParaRPr>
          </a:p>
          <a:p>
            <a:pPr marL="514350" lvl="1" indent="-171450" defTabSz="685800" fontAlgn="auto">
              <a:spcBef>
                <a:spcPts val="375"/>
              </a:spcBef>
              <a:spcAft>
                <a:spcPts val="0"/>
              </a:spcAft>
              <a:defRPr/>
            </a:pPr>
            <a:r>
              <a:rPr lang="zh-CN" altLang="en-US" sz="1800" baseline="0" dirty="0">
                <a:solidFill>
                  <a:prstClr val="black"/>
                </a:solidFill>
                <a:latin typeface="STZhongsong" panose="02010600040101010101" pitchFamily="2" charset="-122"/>
                <a:ea typeface="STZhongsong" panose="02010600040101010101" pitchFamily="2" charset="-122"/>
              </a:rPr>
              <a:t>自主搭建的差分测试框架</a:t>
            </a:r>
            <a:r>
              <a:rPr lang="en-US" altLang="zh-CN" sz="1800" baseline="0" dirty="0" err="1">
                <a:solidFill>
                  <a:prstClr val="black"/>
                </a:solidFill>
                <a:latin typeface="STZhongsong" panose="02010600040101010101" pitchFamily="2" charset="-122"/>
                <a:ea typeface="STZhongsong" panose="02010600040101010101" pitchFamily="2" charset="-122"/>
              </a:rPr>
              <a:t>dtqemu</a:t>
            </a:r>
            <a:endParaRPr lang="en-US" altLang="zh-CN" sz="1800" baseline="0" dirty="0">
              <a:solidFill>
                <a:prstClr val="black"/>
              </a:solidFill>
              <a:latin typeface="STZhongsong" panose="02010600040101010101" pitchFamily="2" charset="-122"/>
              <a:ea typeface="STZhongsong" panose="02010600040101010101" pitchFamily="2" charset="-122"/>
            </a:endParaRPr>
          </a:p>
          <a:p>
            <a:pPr marL="857250" lvl="2" indent="-171450" defTabSz="685800" fontAlgn="auto">
              <a:spcBef>
                <a:spcPts val="375"/>
              </a:spcBef>
              <a:spcAft>
                <a:spcPts val="0"/>
              </a:spcAft>
              <a:defRPr/>
            </a:pPr>
            <a:endParaRPr lang="en-US" altLang="zh-CN" sz="1500" baseline="0" dirty="0">
              <a:solidFill>
                <a:prstClr val="black"/>
              </a:solidFill>
              <a:latin typeface="STZhongsong" panose="02010600040101010101" pitchFamily="2" charset="-122"/>
              <a:ea typeface="STZhongsong" panose="02010600040101010101" pitchFamily="2" charset="-122"/>
            </a:endParaRPr>
          </a:p>
          <a:p>
            <a:pPr marL="857250" lvl="2" indent="-171450" defTabSz="685800" fontAlgn="auto">
              <a:spcBef>
                <a:spcPts val="375"/>
              </a:spcBef>
              <a:spcAft>
                <a:spcPts val="0"/>
              </a:spcAft>
              <a:defRPr/>
            </a:pPr>
            <a:r>
              <a:rPr lang="zh-CN" altLang="en-US" sz="1500" baseline="0" dirty="0">
                <a:solidFill>
                  <a:prstClr val="black"/>
                </a:solidFill>
                <a:latin typeface="STZhongsong" panose="02010600040101010101" pitchFamily="2" charset="-122"/>
                <a:ea typeface="STZhongsong" panose="02010600040101010101" pitchFamily="2" charset="-122"/>
              </a:rPr>
              <a:t>模拟</a:t>
            </a:r>
            <a:r>
              <a:rPr lang="en-US" altLang="zh-CN" sz="1500" baseline="0" dirty="0">
                <a:solidFill>
                  <a:prstClr val="black"/>
                </a:solidFill>
                <a:latin typeface="STZhongsong" panose="02010600040101010101" pitchFamily="2" charset="-122"/>
                <a:ea typeface="STZhongsong" panose="02010600040101010101" pitchFamily="2" charset="-122"/>
              </a:rPr>
              <a:t>RAM</a:t>
            </a:r>
            <a:r>
              <a:rPr lang="zh-CN" altLang="en-US" sz="1500" baseline="0" dirty="0">
                <a:solidFill>
                  <a:prstClr val="black"/>
                </a:solidFill>
                <a:latin typeface="STZhongsong" panose="02010600040101010101" pitchFamily="2" charset="-122"/>
                <a:ea typeface="STZhongsong" panose="02010600040101010101" pitchFamily="2" charset="-122"/>
              </a:rPr>
              <a:t>和串口等外设</a:t>
            </a:r>
            <a:endParaRPr lang="en-US" altLang="zh-CN" sz="1500" baseline="0" dirty="0">
              <a:solidFill>
                <a:prstClr val="black"/>
              </a:solidFill>
              <a:latin typeface="STZhongsong" panose="02010600040101010101" pitchFamily="2" charset="-122"/>
              <a:ea typeface="STZhongsong" panose="02010600040101010101" pitchFamily="2" charset="-122"/>
            </a:endParaRPr>
          </a:p>
          <a:p>
            <a:pPr marL="857250" lvl="2" indent="-171450" defTabSz="685800" fontAlgn="auto">
              <a:spcBef>
                <a:spcPts val="375"/>
              </a:spcBef>
              <a:spcAft>
                <a:spcPts val="0"/>
              </a:spcAft>
              <a:defRPr/>
            </a:pPr>
            <a:endParaRPr lang="en-US" altLang="zh-CN" sz="1500" baseline="0" dirty="0">
              <a:solidFill>
                <a:prstClr val="black"/>
              </a:solidFill>
              <a:latin typeface="STZhongsong" panose="02010600040101010101" pitchFamily="2" charset="-122"/>
              <a:ea typeface="STZhongsong" panose="02010600040101010101" pitchFamily="2" charset="-122"/>
            </a:endParaRPr>
          </a:p>
          <a:p>
            <a:pPr marL="857250" lvl="2" indent="-171450" defTabSz="685800" fontAlgn="auto">
              <a:spcBef>
                <a:spcPts val="375"/>
              </a:spcBef>
              <a:spcAft>
                <a:spcPts val="0"/>
              </a:spcAft>
              <a:defRPr/>
            </a:pPr>
            <a:r>
              <a:rPr lang="zh-CN" altLang="en-US" sz="1500" baseline="0" dirty="0">
                <a:solidFill>
                  <a:prstClr val="black"/>
                </a:solidFill>
                <a:latin typeface="STZhongsong" panose="02010600040101010101" pitchFamily="2" charset="-122"/>
                <a:ea typeface="STZhongsong" panose="02010600040101010101" pitchFamily="2" charset="-122"/>
              </a:rPr>
              <a:t>同步中断</a:t>
            </a:r>
            <a:endParaRPr lang="en-US" altLang="zh-CN" sz="1500" baseline="0" dirty="0">
              <a:solidFill>
                <a:prstClr val="black"/>
              </a:solidFill>
              <a:latin typeface="STZhongsong" panose="02010600040101010101" pitchFamily="2" charset="-122"/>
              <a:ea typeface="STZhongsong" panose="02010600040101010101" pitchFamily="2" charset="-122"/>
            </a:endParaRPr>
          </a:p>
          <a:p>
            <a:pPr marL="685800" lvl="2" indent="0" defTabSz="685800" fontAlgn="auto">
              <a:spcBef>
                <a:spcPts val="375"/>
              </a:spcBef>
              <a:spcAft>
                <a:spcPts val="0"/>
              </a:spcAft>
              <a:buNone/>
              <a:defRPr/>
            </a:pPr>
            <a:endParaRPr lang="en-US" altLang="zh-CN" sz="1500" baseline="0" dirty="0">
              <a:solidFill>
                <a:prstClr val="black"/>
              </a:solidFill>
              <a:latin typeface="STZhongsong" panose="02010600040101010101" pitchFamily="2" charset="-122"/>
              <a:ea typeface="STZhongsong" panose="02010600040101010101" pitchFamily="2" charset="-122"/>
            </a:endParaRPr>
          </a:p>
          <a:p>
            <a:pPr marL="857250" lvl="2" indent="-171450" defTabSz="685800" fontAlgn="auto">
              <a:spcBef>
                <a:spcPts val="375"/>
              </a:spcBef>
              <a:spcAft>
                <a:spcPts val="0"/>
              </a:spcAft>
              <a:defRPr/>
            </a:pPr>
            <a:r>
              <a:rPr lang="zh-CN" altLang="en-US" sz="1500" baseline="0" dirty="0">
                <a:solidFill>
                  <a:prstClr val="black"/>
                </a:solidFill>
                <a:latin typeface="STZhongsong" panose="02010600040101010101" pitchFamily="2" charset="-122"/>
                <a:ea typeface="STZhongsong" panose="02010600040101010101" pitchFamily="2" charset="-122"/>
              </a:rPr>
              <a:t>比对</a:t>
            </a:r>
            <a:r>
              <a:rPr lang="en-US" altLang="zh-CN" sz="1500" baseline="0" dirty="0" err="1">
                <a:solidFill>
                  <a:prstClr val="black"/>
                </a:solidFill>
                <a:latin typeface="STZhongsong" panose="02010600040101010101" pitchFamily="2" charset="-122"/>
                <a:ea typeface="STZhongsong" panose="02010600040101010101" pitchFamily="2" charset="-122"/>
              </a:rPr>
              <a:t>qemu</a:t>
            </a:r>
            <a:r>
              <a:rPr lang="zh-CN" altLang="en-US" sz="1500" baseline="0" dirty="0">
                <a:solidFill>
                  <a:prstClr val="black"/>
                </a:solidFill>
                <a:latin typeface="STZhongsong" panose="02010600040101010101" pitchFamily="2" charset="-122"/>
                <a:ea typeface="STZhongsong" panose="02010600040101010101" pitchFamily="2" charset="-122"/>
              </a:rPr>
              <a:t>和</a:t>
            </a:r>
            <a:r>
              <a:rPr lang="en-US" altLang="zh-CN" sz="1500" baseline="0" dirty="0" err="1">
                <a:solidFill>
                  <a:prstClr val="black"/>
                </a:solidFill>
                <a:latin typeface="STZhongsong" panose="02010600040101010101" pitchFamily="2" charset="-122"/>
                <a:ea typeface="STZhongsong" panose="02010600040101010101" pitchFamily="2" charset="-122"/>
              </a:rPr>
              <a:t>AMipsel</a:t>
            </a:r>
            <a:r>
              <a:rPr lang="zh-CN" altLang="en-US" sz="1500" baseline="0" dirty="0">
                <a:solidFill>
                  <a:prstClr val="black"/>
                </a:solidFill>
                <a:latin typeface="STZhongsong" panose="02010600040101010101" pitchFamily="2" charset="-122"/>
                <a:ea typeface="STZhongsong" panose="02010600040101010101" pitchFamily="2" charset="-122"/>
              </a:rPr>
              <a:t>的寄存器</a:t>
            </a:r>
            <a:endParaRPr lang="en-US" altLang="zh-CN" sz="1500" baseline="0" dirty="0">
              <a:solidFill>
                <a:prstClr val="black"/>
              </a:solidFill>
              <a:latin typeface="STZhongsong" panose="02010600040101010101" pitchFamily="2" charset="-122"/>
              <a:ea typeface="STZhongsong" panose="02010600040101010101" pitchFamily="2" charset="-122"/>
            </a:endParaRPr>
          </a:p>
          <a:p>
            <a:pPr marL="514350" lvl="1" indent="-171450" defTabSz="685800" fontAlgn="auto">
              <a:spcBef>
                <a:spcPts val="375"/>
              </a:spcBef>
              <a:spcAft>
                <a:spcPts val="0"/>
              </a:spcAft>
              <a:defRPr/>
            </a:pPr>
            <a:endParaRPr lang="en-US" altLang="zh-CN" sz="1800" baseline="0" dirty="0">
              <a:solidFill>
                <a:prstClr val="black"/>
              </a:solidFill>
              <a:latin typeface="STZhongsong" panose="02010600040101010101" pitchFamily="2" charset="-122"/>
              <a:ea typeface="STZhongsong" panose="02010600040101010101" pitchFamily="2" charset="-122"/>
            </a:endParaRPr>
          </a:p>
          <a:p>
            <a:pPr marL="514350" lvl="1" indent="-171450" defTabSz="685800" fontAlgn="auto">
              <a:spcBef>
                <a:spcPts val="375"/>
              </a:spcBef>
              <a:spcAft>
                <a:spcPts val="0"/>
              </a:spcAft>
              <a:defRPr/>
            </a:pPr>
            <a:r>
              <a:rPr lang="zh-CN" altLang="en-US" sz="1800" baseline="0" dirty="0">
                <a:solidFill>
                  <a:prstClr val="black"/>
                </a:solidFill>
                <a:latin typeface="STZhongsong" panose="02010600040101010101" pitchFamily="2" charset="-122"/>
                <a:ea typeface="STZhongsong" panose="02010600040101010101" pitchFamily="2" charset="-122"/>
              </a:rPr>
              <a:t>便捷</a:t>
            </a:r>
            <a:r>
              <a:rPr lang="en-US" altLang="zh-CN" sz="1800" baseline="0" dirty="0">
                <a:solidFill>
                  <a:prstClr val="black"/>
                </a:solidFill>
                <a:latin typeface="STZhongsong" panose="02010600040101010101" pitchFamily="2" charset="-122"/>
                <a:ea typeface="STZhongsong" panose="02010600040101010101" pitchFamily="2" charset="-122"/>
              </a:rPr>
              <a:t>Linux</a:t>
            </a:r>
            <a:r>
              <a:rPr lang="zh-CN" altLang="en-US" sz="1800" baseline="0" dirty="0">
                <a:solidFill>
                  <a:prstClr val="black"/>
                </a:solidFill>
                <a:latin typeface="STZhongsong" panose="02010600040101010101" pitchFamily="2" charset="-122"/>
                <a:ea typeface="STZhongsong" panose="02010600040101010101" pitchFamily="2" charset="-122"/>
              </a:rPr>
              <a:t>的调试</a:t>
            </a:r>
            <a:endParaRPr lang="en-US" altLang="zh-CN" sz="1800" baseline="0" dirty="0">
              <a:solidFill>
                <a:prstClr val="black"/>
              </a:solidFill>
              <a:latin typeface="STZhongsong" panose="02010600040101010101" pitchFamily="2" charset="-122"/>
              <a:ea typeface="STZhongsong" panose="02010600040101010101" pitchFamily="2" charset="-122"/>
            </a:endParaRPr>
          </a:p>
          <a:p>
            <a:pPr marL="514350" lvl="1" indent="-171450" defTabSz="685800" fontAlgn="auto">
              <a:spcBef>
                <a:spcPts val="375"/>
              </a:spcBef>
              <a:spcAft>
                <a:spcPts val="0"/>
              </a:spcAft>
              <a:defRPr/>
            </a:pPr>
            <a:endParaRPr lang="en-US" altLang="zh-CN" sz="1800" baseline="0" dirty="0">
              <a:solidFill>
                <a:prstClr val="black"/>
              </a:solidFill>
              <a:latin typeface="STZhongsong" panose="02010600040101010101" pitchFamily="2" charset="-122"/>
              <a:ea typeface="STZhongsong" panose="02010600040101010101" pitchFamily="2" charset="-122"/>
            </a:endParaRPr>
          </a:p>
          <a:p>
            <a:pPr marL="514350" lvl="1" indent="-171450" defTabSz="685800" fontAlgn="auto">
              <a:spcBef>
                <a:spcPts val="375"/>
              </a:spcBef>
              <a:spcAft>
                <a:spcPts val="0"/>
              </a:spcAft>
              <a:defRPr/>
            </a:pPr>
            <a:endParaRPr lang="en-US" altLang="zh-CN" sz="1800" baseline="0" dirty="0">
              <a:solidFill>
                <a:prstClr val="black"/>
              </a:solidFill>
              <a:latin typeface="STZhongsong" panose="02010600040101010101" pitchFamily="2" charset="-122"/>
              <a:ea typeface="STZhongsong" panose="02010600040101010101" pitchFamily="2" charset="-122"/>
            </a:endParaRPr>
          </a:p>
          <a:p>
            <a:pPr marL="514350" lvl="1" indent="-171450" defTabSz="685800" fontAlgn="auto">
              <a:spcBef>
                <a:spcPts val="375"/>
              </a:spcBef>
              <a:spcAft>
                <a:spcPts val="0"/>
              </a:spcAft>
              <a:defRPr/>
            </a:pPr>
            <a:endParaRPr lang="en-US" altLang="zh-CN" sz="1800" baseline="0" dirty="0">
              <a:solidFill>
                <a:prstClr val="black"/>
              </a:solidFill>
              <a:latin typeface="STZhongsong" panose="02010600040101010101" pitchFamily="2" charset="-122"/>
              <a:ea typeface="STZhongsong" panose="02010600040101010101" pitchFamily="2" charset="-122"/>
            </a:endParaRPr>
          </a:p>
        </p:txBody>
      </p:sp>
      <p:pic>
        <p:nvPicPr>
          <p:cNvPr id="7" name="图片 6">
            <a:extLst>
              <a:ext uri="{FF2B5EF4-FFF2-40B4-BE49-F238E27FC236}">
                <a16:creationId xmlns:a16="http://schemas.microsoft.com/office/drawing/2014/main" id="{4CC1A636-C936-473B-89CB-4EB473B15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3621" y="2245648"/>
            <a:ext cx="2001913" cy="1187324"/>
          </a:xfrm>
          <a:prstGeom prst="rect">
            <a:avLst/>
          </a:prstGeom>
        </p:spPr>
      </p:pic>
      <p:sp>
        <p:nvSpPr>
          <p:cNvPr id="8" name="Rectangle 2">
            <a:extLst>
              <a:ext uri="{FF2B5EF4-FFF2-40B4-BE49-F238E27FC236}">
                <a16:creationId xmlns:a16="http://schemas.microsoft.com/office/drawing/2014/main" id="{828F2E7B-FB39-4B4D-8A0D-CB0D1D5E6384}"/>
              </a:ext>
            </a:extLst>
          </p:cNvPr>
          <p:cNvSpPr txBox="1">
            <a:spLocks noChangeArrowheads="1"/>
          </p:cNvSpPr>
          <p:nvPr/>
        </p:nvSpPr>
        <p:spPr bwMode="auto">
          <a:xfrm>
            <a:off x="2411760" y="936629"/>
            <a:ext cx="4482498" cy="76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pPr defTabSz="342900">
              <a:defRPr/>
            </a:pPr>
            <a:r>
              <a:rPr lang="en-US" altLang="zh-CN" sz="2400" kern="0" baseline="0" dirty="0">
                <a:solidFill>
                  <a:prstClr val="black"/>
                </a:solidFill>
                <a:latin typeface="Calibri Light" panose="020F0302020204030204"/>
                <a:ea typeface="宋体" panose="02010600030101010101" pitchFamily="2" charset="-122"/>
              </a:rPr>
              <a:t>What is more?     </a:t>
            </a:r>
            <a:r>
              <a:rPr lang="en-US" altLang="zh-CN" sz="2400" kern="0" baseline="0" dirty="0">
                <a:solidFill>
                  <a:srgbClr val="0070C0"/>
                </a:solidFill>
                <a:latin typeface="Calibri Light" panose="020F0302020204030204"/>
                <a:ea typeface="宋体" panose="02010600030101010101" pitchFamily="2" charset="-122"/>
              </a:rPr>
              <a:t>Your own CPU.</a:t>
            </a:r>
          </a:p>
        </p:txBody>
      </p:sp>
      <p:pic>
        <p:nvPicPr>
          <p:cNvPr id="9" name="图片 8">
            <a:extLst>
              <a:ext uri="{FF2B5EF4-FFF2-40B4-BE49-F238E27FC236}">
                <a16:creationId xmlns:a16="http://schemas.microsoft.com/office/drawing/2014/main" id="{8F5BD6D2-F391-43EB-920B-D11C7F0911D9}"/>
              </a:ext>
            </a:extLst>
          </p:cNvPr>
          <p:cNvPicPr>
            <a:picLocks noChangeAspect="1"/>
          </p:cNvPicPr>
          <p:nvPr/>
        </p:nvPicPr>
        <p:blipFill rotWithShape="1">
          <a:blip r:embed="rId3">
            <a:extLst>
              <a:ext uri="{28A0092B-C50C-407E-A947-70E740481C1C}">
                <a14:useLocalDpi xmlns:a14="http://schemas.microsoft.com/office/drawing/2010/main" val="0"/>
              </a:ext>
            </a:extLst>
          </a:blip>
          <a:srcRect t="43049" b="30105"/>
          <a:stretch/>
        </p:blipFill>
        <p:spPr>
          <a:xfrm>
            <a:off x="-10015" y="3623294"/>
            <a:ext cx="3195983" cy="1791938"/>
          </a:xfrm>
          <a:prstGeom prst="rect">
            <a:avLst/>
          </a:prstGeom>
        </p:spPr>
      </p:pic>
      <p:pic>
        <p:nvPicPr>
          <p:cNvPr id="16" name="图片 15">
            <a:extLst>
              <a:ext uri="{FF2B5EF4-FFF2-40B4-BE49-F238E27FC236}">
                <a16:creationId xmlns:a16="http://schemas.microsoft.com/office/drawing/2014/main" id="{0F89C508-DABD-4C31-AF5E-740A2006E538}"/>
              </a:ext>
            </a:extLst>
          </p:cNvPr>
          <p:cNvPicPr>
            <a:picLocks noChangeAspect="1"/>
          </p:cNvPicPr>
          <p:nvPr/>
        </p:nvPicPr>
        <p:blipFill rotWithShape="1">
          <a:blip r:embed="rId4">
            <a:extLst>
              <a:ext uri="{28A0092B-C50C-407E-A947-70E740481C1C}">
                <a14:useLocalDpi xmlns:a14="http://schemas.microsoft.com/office/drawing/2010/main" val="0"/>
              </a:ext>
            </a:extLst>
          </a:blip>
          <a:srcRect l="1176" t="9051" r="5113" b="3801"/>
          <a:stretch/>
        </p:blipFill>
        <p:spPr>
          <a:xfrm>
            <a:off x="3287418" y="3675283"/>
            <a:ext cx="2569164" cy="1791938"/>
          </a:xfrm>
          <a:prstGeom prst="rect">
            <a:avLst/>
          </a:prstGeom>
        </p:spPr>
      </p:pic>
      <p:pic>
        <p:nvPicPr>
          <p:cNvPr id="18" name="图片 17">
            <a:extLst>
              <a:ext uri="{FF2B5EF4-FFF2-40B4-BE49-F238E27FC236}">
                <a16:creationId xmlns:a16="http://schemas.microsoft.com/office/drawing/2014/main" id="{14ED9FF4-4BB3-4334-9ABE-6C50F3F0F1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156" y="3650497"/>
            <a:ext cx="2462734" cy="1847051"/>
          </a:xfrm>
          <a:prstGeom prst="rect">
            <a:avLst/>
          </a:prstGeom>
        </p:spPr>
      </p:pic>
      <p:sp>
        <p:nvSpPr>
          <p:cNvPr id="10" name="灯片编号占位符 3">
            <a:extLst>
              <a:ext uri="{FF2B5EF4-FFF2-40B4-BE49-F238E27FC236}">
                <a16:creationId xmlns:a16="http://schemas.microsoft.com/office/drawing/2014/main" id="{B2D675F5-352D-070A-2582-32F908682092}"/>
              </a:ext>
            </a:extLst>
          </p:cNvPr>
          <p:cNvSpPr txBox="1">
            <a:spLocks/>
          </p:cNvSpPr>
          <p:nvPr/>
        </p:nvSpPr>
        <p:spPr>
          <a:xfrm>
            <a:off x="7226300" y="6515100"/>
            <a:ext cx="1917700" cy="3429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en-US"/>
            </a:defPPr>
            <a:lvl1pPr algn="l" rtl="0" eaLnBrk="0" fontAlgn="base" hangingPunct="0">
              <a:spcBef>
                <a:spcPct val="20000"/>
              </a:spcBef>
              <a:spcAft>
                <a:spcPct val="0"/>
              </a:spcAft>
              <a:buClr>
                <a:srgbClr val="3333FF"/>
              </a:buClr>
              <a:buFont typeface="Wingdings" panose="05000000000000000000" pitchFamily="2" charset="2"/>
              <a:buChar char="§"/>
              <a:defRPr sz="3200" kern="1200" baseline="-250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lr>
                <a:srgbClr val="3333FF"/>
              </a:buClr>
              <a:buSzPct val="150000"/>
              <a:buChar char="•"/>
              <a:defRPr sz="2800" kern="1200" baseline="-250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kern="1200" baseline="-250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rgbClr val="3333FF"/>
              </a:buClr>
              <a:buSzPct val="150000"/>
              <a:buChar char="•"/>
              <a:defRPr sz="2000" kern="1200" baseline="-250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9pPr>
          </a:lstStyle>
          <a:p>
            <a:pPr algn="r">
              <a:spcBef>
                <a:spcPct val="0"/>
              </a:spcBef>
              <a:buClrTx/>
              <a:buFontTx/>
              <a:buNone/>
            </a:pPr>
            <a:fld id="{58F81697-B8B8-4637-B203-116D42EB99BF}" type="slidenum">
              <a:rPr lang="en-US" altLang="zh-CN" sz="1600" smtClean="0"/>
              <a:pPr algn="r">
                <a:spcBef>
                  <a:spcPct val="0"/>
                </a:spcBef>
                <a:buClrTx/>
                <a:buFontTx/>
                <a:buNone/>
              </a:pPr>
              <a:t>52</a:t>
            </a:fld>
            <a:endParaRPr lang="en-US" altLang="zh-CN" sz="1600" dirty="0"/>
          </a:p>
        </p:txBody>
      </p:sp>
    </p:spTree>
    <p:extLst>
      <p:ext uri="{BB962C8B-B14F-4D97-AF65-F5344CB8AC3E}">
        <p14:creationId xmlns:p14="http://schemas.microsoft.com/office/powerpoint/2010/main" val="357324773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7624" y="191115"/>
            <a:ext cx="7315595" cy="1262483"/>
          </a:xfrm>
        </p:spPr>
        <p:txBody>
          <a:bodyPr/>
          <a:lstStyle/>
          <a:p>
            <a:r>
              <a:rPr lang="en-US" altLang="zh-CN" sz="3300" dirty="0"/>
              <a:t>ZJV2.0 ——</a:t>
            </a:r>
            <a:r>
              <a:rPr lang="zh-CN" altLang="en-US" sz="3300" dirty="0"/>
              <a:t>流片成果（一生一芯三期）</a:t>
            </a:r>
          </a:p>
        </p:txBody>
      </p:sp>
      <p:sp>
        <p:nvSpPr>
          <p:cNvPr id="4" name="灯片编号占位符 3"/>
          <p:cNvSpPr>
            <a:spLocks noGrp="1"/>
          </p:cNvSpPr>
          <p:nvPr>
            <p:ph type="sldNum" sz="quarter" idx="8"/>
          </p:nvPr>
        </p:nvSpPr>
        <p:spPr/>
        <p:txBody>
          <a:bodyPr/>
          <a:lstStyle/>
          <a:p>
            <a:pPr defTabSz="342900" eaLnBrk="1" fontAlgn="auto" hangingPunct="1">
              <a:spcBef>
                <a:spcPts val="0"/>
              </a:spcBef>
              <a:spcAft>
                <a:spcPts val="0"/>
              </a:spcAft>
              <a:defRPr/>
            </a:pPr>
            <a:endParaRPr lang="zh-CN" altLang="en-US" sz="1350" baseline="0" dirty="0">
              <a:solidFill>
                <a:prstClr val="black"/>
              </a:solidFill>
              <a:latin typeface="Calibri" panose="020F0502020204030204"/>
              <a:ea typeface="等线" panose="02010600030101010101" pitchFamily="2" charset="-122"/>
            </a:endParaRPr>
          </a:p>
        </p:txBody>
      </p:sp>
      <p:sp>
        <p:nvSpPr>
          <p:cNvPr id="5" name="灯片编号占位符 3">
            <a:extLst>
              <a:ext uri="{FF2B5EF4-FFF2-40B4-BE49-F238E27FC236}">
                <a16:creationId xmlns:a16="http://schemas.microsoft.com/office/drawing/2014/main" id="{31A8E7A8-EA8B-B041-FBE2-DEFD67BBCEFB}"/>
              </a:ext>
            </a:extLst>
          </p:cNvPr>
          <p:cNvSpPr txBox="1">
            <a:spLocks/>
          </p:cNvSpPr>
          <p:nvPr/>
        </p:nvSpPr>
        <p:spPr>
          <a:xfrm>
            <a:off x="7226300" y="6515100"/>
            <a:ext cx="1917700" cy="3429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en-US"/>
            </a:defPPr>
            <a:lvl1pPr algn="l" rtl="0" eaLnBrk="0" fontAlgn="base" hangingPunct="0">
              <a:spcBef>
                <a:spcPct val="20000"/>
              </a:spcBef>
              <a:spcAft>
                <a:spcPct val="0"/>
              </a:spcAft>
              <a:buClr>
                <a:srgbClr val="3333FF"/>
              </a:buClr>
              <a:buFont typeface="Wingdings" panose="05000000000000000000" pitchFamily="2" charset="2"/>
              <a:buChar char="§"/>
              <a:defRPr sz="3200" kern="1200" baseline="-250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lr>
                <a:srgbClr val="3333FF"/>
              </a:buClr>
              <a:buSzPct val="150000"/>
              <a:buChar char="•"/>
              <a:defRPr sz="2800" kern="1200" baseline="-250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kern="1200" baseline="-250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rgbClr val="3333FF"/>
              </a:buClr>
              <a:buSzPct val="150000"/>
              <a:buChar char="•"/>
              <a:defRPr sz="2000" kern="1200" baseline="-250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9pPr>
          </a:lstStyle>
          <a:p>
            <a:pPr algn="r">
              <a:spcBef>
                <a:spcPct val="0"/>
              </a:spcBef>
              <a:buClrTx/>
              <a:buFontTx/>
              <a:buNone/>
            </a:pPr>
            <a:fld id="{58F81697-B8B8-4637-B203-116D42EB99BF}" type="slidenum">
              <a:rPr lang="en-US" altLang="zh-CN" sz="1600" smtClean="0"/>
              <a:pPr algn="r">
                <a:spcBef>
                  <a:spcPct val="0"/>
                </a:spcBef>
                <a:buClrTx/>
                <a:buFontTx/>
                <a:buNone/>
              </a:pPr>
              <a:t>53</a:t>
            </a:fld>
            <a:endParaRPr lang="en-US" altLang="zh-CN" sz="1600" dirty="0"/>
          </a:p>
        </p:txBody>
      </p:sp>
      <p:pic>
        <p:nvPicPr>
          <p:cNvPr id="6" name="图片 5">
            <a:extLst>
              <a:ext uri="{FF2B5EF4-FFF2-40B4-BE49-F238E27FC236}">
                <a16:creationId xmlns:a16="http://schemas.microsoft.com/office/drawing/2014/main" id="{0907356F-43A5-1F4E-A592-D048B50B3BCE}"/>
              </a:ext>
            </a:extLst>
          </p:cNvPr>
          <p:cNvPicPr>
            <a:picLocks noChangeAspect="1"/>
          </p:cNvPicPr>
          <p:nvPr/>
        </p:nvPicPr>
        <p:blipFill rotWithShape="1">
          <a:blip r:embed="rId4">
            <a:extLst>
              <a:ext uri="{28A0092B-C50C-407E-A947-70E740481C1C}">
                <a14:useLocalDpi xmlns:a14="http://schemas.microsoft.com/office/drawing/2010/main" val="0"/>
              </a:ext>
            </a:extLst>
          </a:blip>
          <a:srcRect l="17468" t="3080" r="17594" b="2212"/>
          <a:stretch/>
        </p:blipFill>
        <p:spPr>
          <a:xfrm>
            <a:off x="127323" y="1776171"/>
            <a:ext cx="2952517" cy="2020144"/>
          </a:xfrm>
          <a:prstGeom prst="rect">
            <a:avLst/>
          </a:prstGeom>
        </p:spPr>
      </p:pic>
      <p:pic>
        <p:nvPicPr>
          <p:cNvPr id="8" name="图片 7">
            <a:extLst>
              <a:ext uri="{FF2B5EF4-FFF2-40B4-BE49-F238E27FC236}">
                <a16:creationId xmlns:a16="http://schemas.microsoft.com/office/drawing/2014/main" id="{F93DBA72-5A66-5640-B0EB-E008A2624D70}"/>
              </a:ext>
            </a:extLst>
          </p:cNvPr>
          <p:cNvPicPr>
            <a:picLocks noChangeAspect="1"/>
          </p:cNvPicPr>
          <p:nvPr/>
        </p:nvPicPr>
        <p:blipFill rotWithShape="1">
          <a:blip r:embed="rId5">
            <a:extLst>
              <a:ext uri="{28A0092B-C50C-407E-A947-70E740481C1C}">
                <a14:useLocalDpi xmlns:a14="http://schemas.microsoft.com/office/drawing/2010/main" val="0"/>
              </a:ext>
            </a:extLst>
          </a:blip>
          <a:srcRect l="18354" r="9367"/>
          <a:stretch/>
        </p:blipFill>
        <p:spPr>
          <a:xfrm>
            <a:off x="6116744" y="1776171"/>
            <a:ext cx="2948851" cy="1889929"/>
          </a:xfrm>
          <a:prstGeom prst="rect">
            <a:avLst/>
          </a:prstGeom>
        </p:spPr>
      </p:pic>
      <p:pic>
        <p:nvPicPr>
          <p:cNvPr id="10" name="图片 9">
            <a:extLst>
              <a:ext uri="{FF2B5EF4-FFF2-40B4-BE49-F238E27FC236}">
                <a16:creationId xmlns:a16="http://schemas.microsoft.com/office/drawing/2014/main" id="{44D3C80E-31FD-8446-A2C0-058D12A94CAE}"/>
              </a:ext>
            </a:extLst>
          </p:cNvPr>
          <p:cNvPicPr>
            <a:picLocks noChangeAspect="1"/>
          </p:cNvPicPr>
          <p:nvPr/>
        </p:nvPicPr>
        <p:blipFill rotWithShape="1">
          <a:blip r:embed="rId6">
            <a:extLst>
              <a:ext uri="{28A0092B-C50C-407E-A947-70E740481C1C}">
                <a14:useLocalDpi xmlns:a14="http://schemas.microsoft.com/office/drawing/2010/main" val="0"/>
              </a:ext>
            </a:extLst>
          </a:blip>
          <a:srcRect b="6170"/>
          <a:stretch/>
        </p:blipFill>
        <p:spPr>
          <a:xfrm>
            <a:off x="3128756" y="1776171"/>
            <a:ext cx="2935406" cy="4080437"/>
          </a:xfrm>
          <a:prstGeom prst="rect">
            <a:avLst/>
          </a:prstGeom>
        </p:spPr>
      </p:pic>
      <p:pic>
        <p:nvPicPr>
          <p:cNvPr id="12" name="图片 11">
            <a:extLst>
              <a:ext uri="{FF2B5EF4-FFF2-40B4-BE49-F238E27FC236}">
                <a16:creationId xmlns:a16="http://schemas.microsoft.com/office/drawing/2014/main" id="{33FB05DB-1EFF-E646-9C8C-6A49650B31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768" y="3875209"/>
            <a:ext cx="2935406" cy="1981399"/>
          </a:xfrm>
          <a:prstGeom prst="rect">
            <a:avLst/>
          </a:prstGeom>
        </p:spPr>
      </p:pic>
      <p:pic>
        <p:nvPicPr>
          <p:cNvPr id="13" name="normal_video" descr="normal_video">
            <a:hlinkClick r:id="" action="ppaction://media"/>
            <a:extLst>
              <a:ext uri="{FF2B5EF4-FFF2-40B4-BE49-F238E27FC236}">
                <a16:creationId xmlns:a16="http://schemas.microsoft.com/office/drawing/2014/main" id="{5836554E-423B-1F4B-9027-1E2E3B45A31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18944" y="3988673"/>
            <a:ext cx="2946651" cy="1761663"/>
          </a:xfrm>
          <a:prstGeom prst="rect">
            <a:avLst/>
          </a:prstGeom>
        </p:spPr>
      </p:pic>
    </p:spTree>
    <p:extLst>
      <p:ext uri="{BB962C8B-B14F-4D97-AF65-F5344CB8AC3E}">
        <p14:creationId xmlns:p14="http://schemas.microsoft.com/office/powerpoint/2010/main" val="305557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2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828F2E7B-FB39-4B4D-8A0D-CB0D1D5E6384}"/>
              </a:ext>
            </a:extLst>
          </p:cNvPr>
          <p:cNvSpPr txBox="1">
            <a:spLocks noChangeArrowheads="1"/>
          </p:cNvSpPr>
          <p:nvPr/>
        </p:nvSpPr>
        <p:spPr bwMode="auto">
          <a:xfrm>
            <a:off x="1805286" y="976133"/>
            <a:ext cx="5795664" cy="76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pPr defTabSz="342900">
              <a:defRPr/>
            </a:pPr>
            <a:r>
              <a:rPr lang="en-US" altLang="zh-CN" sz="2400" kern="0" baseline="0" dirty="0">
                <a:solidFill>
                  <a:prstClr val="black"/>
                </a:solidFill>
                <a:latin typeface="Calibri Light" panose="020F0302020204030204"/>
                <a:ea typeface="宋体" panose="02010600030101010101" pitchFamily="2" charset="-122"/>
              </a:rPr>
              <a:t>What is more?     </a:t>
            </a:r>
            <a:r>
              <a:rPr lang="en-US" altLang="zh-CN" sz="2400" kern="0" baseline="0" dirty="0">
                <a:solidFill>
                  <a:srgbClr val="0070C0"/>
                </a:solidFill>
                <a:latin typeface="Calibri Light" panose="020F0302020204030204"/>
                <a:ea typeface="宋体" panose="02010600030101010101" pitchFamily="2" charset="-122"/>
              </a:rPr>
              <a:t>Your own CPU + system.</a:t>
            </a:r>
          </a:p>
        </p:txBody>
      </p:sp>
      <p:sp>
        <p:nvSpPr>
          <p:cNvPr id="3" name="矩形 2">
            <a:extLst>
              <a:ext uri="{FF2B5EF4-FFF2-40B4-BE49-F238E27FC236}">
                <a16:creationId xmlns:a16="http://schemas.microsoft.com/office/drawing/2014/main" id="{C98E6DA3-66BB-4B30-AB25-002987A46933}"/>
              </a:ext>
            </a:extLst>
          </p:cNvPr>
          <p:cNvSpPr/>
          <p:nvPr/>
        </p:nvSpPr>
        <p:spPr>
          <a:xfrm>
            <a:off x="4896037" y="4037591"/>
            <a:ext cx="3942437" cy="1338828"/>
          </a:xfrm>
          <a:prstGeom prst="rect">
            <a:avLst/>
          </a:prstGeom>
        </p:spPr>
        <p:txBody>
          <a:bodyPr wrap="square">
            <a:spAutoFit/>
          </a:bodyPr>
          <a:lstStyle/>
          <a:p>
            <a:pPr defTabSz="342900" eaLnBrk="1" fontAlgn="auto" hangingPunct="1">
              <a:spcBef>
                <a:spcPts val="0"/>
              </a:spcBef>
              <a:spcAft>
                <a:spcPts val="0"/>
              </a:spcAft>
              <a:defRPr/>
            </a:pPr>
            <a:r>
              <a:rPr lang="zh-CN" altLang="en-US" sz="1350" baseline="0" dirty="0">
                <a:solidFill>
                  <a:srgbClr val="23373B"/>
                </a:solidFill>
                <a:latin typeface="FandolHei-Regular-Identity-H"/>
                <a:ea typeface="等线" panose="02010600030101010101" pitchFamily="2" charset="-122"/>
              </a:rPr>
              <a:t>逐梦杯总决赛：</a:t>
            </a:r>
            <a:endParaRPr lang="en-US" altLang="zh-CN" sz="1350" baseline="0" dirty="0">
              <a:solidFill>
                <a:srgbClr val="23373B"/>
              </a:solidFill>
              <a:latin typeface="FandolHei-Regular-Identity-H"/>
              <a:ea typeface="等线" panose="02010600030101010101" pitchFamily="2" charset="-122"/>
            </a:endParaRPr>
          </a:p>
          <a:p>
            <a:pPr defTabSz="342900" eaLnBrk="1" fontAlgn="auto" hangingPunct="1">
              <a:spcBef>
                <a:spcPts val="0"/>
              </a:spcBef>
              <a:spcAft>
                <a:spcPts val="0"/>
              </a:spcAft>
              <a:defRPr/>
            </a:pPr>
            <a:endParaRPr lang="en-US" altLang="zh-CN" sz="1350" baseline="0" dirty="0">
              <a:solidFill>
                <a:srgbClr val="23373B"/>
              </a:solidFill>
              <a:latin typeface="FandolHei-Regular-Identity-H"/>
              <a:ea typeface="等线" panose="02010600030101010101" pitchFamily="2" charset="-122"/>
            </a:endParaRPr>
          </a:p>
          <a:p>
            <a:pPr marL="214313" indent="-214313" defTabSz="342900" eaLnBrk="1" fontAlgn="auto" hangingPunct="1">
              <a:spcBef>
                <a:spcPts val="0"/>
              </a:spcBef>
              <a:spcAft>
                <a:spcPts val="0"/>
              </a:spcAft>
              <a:buFont typeface="Arial" panose="020B0604020202020204" pitchFamily="34" charset="0"/>
              <a:buChar char="•"/>
              <a:defRPr/>
            </a:pPr>
            <a:r>
              <a:rPr lang="zh-CN" altLang="en-US" sz="1350" baseline="0" dirty="0">
                <a:solidFill>
                  <a:srgbClr val="23373B"/>
                </a:solidFill>
                <a:latin typeface="FandolHei-Regular-Identity-H"/>
                <a:ea typeface="等线" panose="02010600030101010101" pitchFamily="2" charset="-122"/>
              </a:rPr>
              <a:t>自主设计优化，获得</a:t>
            </a:r>
            <a:r>
              <a:rPr lang="en-US" altLang="zh-CN" sz="1350" baseline="0" dirty="0">
                <a:solidFill>
                  <a:srgbClr val="FF0000"/>
                </a:solidFill>
                <a:latin typeface="FiraSans-Light-Identity-H"/>
                <a:ea typeface="等线" panose="02010600030101010101" pitchFamily="2" charset="-122"/>
              </a:rPr>
              <a:t>1789</a:t>
            </a:r>
            <a:r>
              <a:rPr lang="zh-CN" altLang="en-US" sz="1350" baseline="0" dirty="0">
                <a:solidFill>
                  <a:srgbClr val="23373B"/>
                </a:solidFill>
                <a:latin typeface="FandolHei-Regular-Identity-H"/>
                <a:ea typeface="等线" panose="02010600030101010101" pitchFamily="2" charset="-122"/>
              </a:rPr>
              <a:t>性能分</a:t>
            </a:r>
          </a:p>
          <a:p>
            <a:pPr marL="214313" indent="-214313" defTabSz="342900" eaLnBrk="1" fontAlgn="auto" hangingPunct="1">
              <a:spcBef>
                <a:spcPts val="0"/>
              </a:spcBef>
              <a:spcAft>
                <a:spcPts val="0"/>
              </a:spcAft>
              <a:buFont typeface="Arial" panose="020B0604020202020204" pitchFamily="34" charset="0"/>
              <a:buChar char="•"/>
              <a:defRPr/>
            </a:pPr>
            <a:r>
              <a:rPr lang="zh-CN" altLang="en-US" sz="1350" baseline="0" dirty="0">
                <a:solidFill>
                  <a:srgbClr val="23373B"/>
                </a:solidFill>
                <a:latin typeface="FandolHei-Regular-Identity-H"/>
                <a:ea typeface="等线" panose="02010600030101010101" pitchFamily="2" charset="-122"/>
              </a:rPr>
              <a:t>面向通用系统，</a:t>
            </a:r>
            <a:r>
              <a:rPr lang="zh-CN" altLang="en-US" sz="1350" baseline="0" dirty="0">
                <a:solidFill>
                  <a:srgbClr val="FF0000"/>
                </a:solidFill>
                <a:latin typeface="FandolHei-Regular-Identity-H"/>
                <a:ea typeface="等线" panose="02010600030101010101" pitchFamily="2" charset="-122"/>
              </a:rPr>
              <a:t>启动</a:t>
            </a:r>
            <a:r>
              <a:rPr lang="en-US" altLang="zh-CN" sz="1350" baseline="0" dirty="0">
                <a:solidFill>
                  <a:srgbClr val="FF0000"/>
                </a:solidFill>
                <a:latin typeface="FiraSans-Light-Identity-H"/>
                <a:ea typeface="等线" panose="02010600030101010101" pitchFamily="2" charset="-122"/>
              </a:rPr>
              <a:t>Linux </a:t>
            </a:r>
            <a:r>
              <a:rPr lang="zh-CN" altLang="en-US" sz="1350" baseline="0" dirty="0">
                <a:solidFill>
                  <a:srgbClr val="FF0000"/>
                </a:solidFill>
                <a:latin typeface="FandolHei-Regular-Identity-H"/>
                <a:ea typeface="等线" panose="02010600030101010101" pitchFamily="2" charset="-122"/>
              </a:rPr>
              <a:t>发行版</a:t>
            </a:r>
          </a:p>
          <a:p>
            <a:pPr marL="214313" indent="-214313" defTabSz="342900" eaLnBrk="1" fontAlgn="auto" hangingPunct="1">
              <a:spcBef>
                <a:spcPts val="0"/>
              </a:spcBef>
              <a:spcAft>
                <a:spcPts val="0"/>
              </a:spcAft>
              <a:buFont typeface="Arial" panose="020B0604020202020204" pitchFamily="34" charset="0"/>
              <a:buChar char="•"/>
              <a:defRPr/>
            </a:pPr>
            <a:r>
              <a:rPr lang="zh-CN" altLang="en-US" sz="1350" baseline="0" dirty="0">
                <a:solidFill>
                  <a:srgbClr val="23373B"/>
                </a:solidFill>
                <a:latin typeface="FandolHei-Regular-Identity-H"/>
                <a:ea typeface="等线" panose="02010600030101010101" pitchFamily="2" charset="-122"/>
              </a:rPr>
              <a:t>着眼安全特性，保护数据</a:t>
            </a:r>
            <a:r>
              <a:rPr lang="zh-CN" altLang="en-US" sz="1350" baseline="0" dirty="0">
                <a:solidFill>
                  <a:srgbClr val="FF0000"/>
                </a:solidFill>
                <a:latin typeface="FandolHei-Regular-Identity-H"/>
                <a:ea typeface="等线" panose="02010600030101010101" pitchFamily="2" charset="-122"/>
              </a:rPr>
              <a:t>完整性和机密性</a:t>
            </a:r>
            <a:endParaRPr lang="en-US" altLang="zh-CN" sz="1350" baseline="0" dirty="0">
              <a:solidFill>
                <a:srgbClr val="FF0000"/>
              </a:solidFill>
              <a:latin typeface="FandolHei-Regular-Identity-H"/>
              <a:ea typeface="等线" panose="02010600030101010101" pitchFamily="2" charset="-122"/>
            </a:endParaRPr>
          </a:p>
          <a:p>
            <a:pPr defTabSz="342900" eaLnBrk="1" fontAlgn="auto" hangingPunct="1">
              <a:spcBef>
                <a:spcPts val="0"/>
              </a:spcBef>
              <a:spcAft>
                <a:spcPts val="0"/>
              </a:spcAft>
              <a:defRPr/>
            </a:pPr>
            <a:endParaRPr lang="zh-CN" altLang="en-US" sz="1350" baseline="0" dirty="0">
              <a:solidFill>
                <a:prstClr val="black"/>
              </a:solidFill>
              <a:latin typeface="Calibri" panose="020F0502020204030204"/>
              <a:ea typeface="等线" panose="02010600030101010101" pitchFamily="2" charset="-122"/>
            </a:endParaRPr>
          </a:p>
        </p:txBody>
      </p:sp>
      <p:pic>
        <p:nvPicPr>
          <p:cNvPr id="5" name="图片 4">
            <a:extLst>
              <a:ext uri="{FF2B5EF4-FFF2-40B4-BE49-F238E27FC236}">
                <a16:creationId xmlns:a16="http://schemas.microsoft.com/office/drawing/2014/main" id="{93CAF098-7213-4FE7-93B6-E44D7A0164E4}"/>
              </a:ext>
            </a:extLst>
          </p:cNvPr>
          <p:cNvPicPr>
            <a:picLocks noChangeAspect="1"/>
          </p:cNvPicPr>
          <p:nvPr/>
        </p:nvPicPr>
        <p:blipFill>
          <a:blip r:embed="rId2"/>
          <a:stretch>
            <a:fillRect/>
          </a:stretch>
        </p:blipFill>
        <p:spPr>
          <a:xfrm>
            <a:off x="359532" y="1646802"/>
            <a:ext cx="4374486" cy="3801638"/>
          </a:xfrm>
          <a:prstGeom prst="rect">
            <a:avLst/>
          </a:prstGeom>
        </p:spPr>
      </p:pic>
      <p:pic>
        <p:nvPicPr>
          <p:cNvPr id="10" name="图片 9">
            <a:extLst>
              <a:ext uri="{FF2B5EF4-FFF2-40B4-BE49-F238E27FC236}">
                <a16:creationId xmlns:a16="http://schemas.microsoft.com/office/drawing/2014/main" id="{C3D7E958-73D2-4C78-BB4E-947CCEC25416}"/>
              </a:ext>
            </a:extLst>
          </p:cNvPr>
          <p:cNvPicPr>
            <a:picLocks noChangeAspect="1"/>
          </p:cNvPicPr>
          <p:nvPr/>
        </p:nvPicPr>
        <p:blipFill>
          <a:blip r:embed="rId3"/>
          <a:stretch>
            <a:fillRect/>
          </a:stretch>
        </p:blipFill>
        <p:spPr>
          <a:xfrm>
            <a:off x="4830287" y="1646802"/>
            <a:ext cx="4060200" cy="2214246"/>
          </a:xfrm>
          <a:prstGeom prst="rect">
            <a:avLst/>
          </a:prstGeom>
        </p:spPr>
      </p:pic>
      <p:sp>
        <p:nvSpPr>
          <p:cNvPr id="6" name="灯片编号占位符 3">
            <a:extLst>
              <a:ext uri="{FF2B5EF4-FFF2-40B4-BE49-F238E27FC236}">
                <a16:creationId xmlns:a16="http://schemas.microsoft.com/office/drawing/2014/main" id="{52BCFE76-6E49-9887-382A-838E6D62467B}"/>
              </a:ext>
            </a:extLst>
          </p:cNvPr>
          <p:cNvSpPr txBox="1">
            <a:spLocks/>
          </p:cNvSpPr>
          <p:nvPr/>
        </p:nvSpPr>
        <p:spPr>
          <a:xfrm>
            <a:off x="7226300" y="6515100"/>
            <a:ext cx="1917700" cy="3429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en-US"/>
            </a:defPPr>
            <a:lvl1pPr algn="l" rtl="0" eaLnBrk="0" fontAlgn="base" hangingPunct="0">
              <a:spcBef>
                <a:spcPct val="20000"/>
              </a:spcBef>
              <a:spcAft>
                <a:spcPct val="0"/>
              </a:spcAft>
              <a:buClr>
                <a:srgbClr val="3333FF"/>
              </a:buClr>
              <a:buFont typeface="Wingdings" panose="05000000000000000000" pitchFamily="2" charset="2"/>
              <a:buChar char="§"/>
              <a:defRPr sz="3200" kern="1200" baseline="-250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lr>
                <a:srgbClr val="3333FF"/>
              </a:buClr>
              <a:buSzPct val="150000"/>
              <a:buChar char="•"/>
              <a:defRPr sz="2800" kern="1200" baseline="-250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kern="1200" baseline="-250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rgbClr val="3333FF"/>
              </a:buClr>
              <a:buSzPct val="150000"/>
              <a:buChar char="•"/>
              <a:defRPr sz="2000" kern="1200" baseline="-250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9pPr>
          </a:lstStyle>
          <a:p>
            <a:pPr algn="r">
              <a:spcBef>
                <a:spcPct val="0"/>
              </a:spcBef>
              <a:buClrTx/>
              <a:buFontTx/>
              <a:buNone/>
            </a:pPr>
            <a:fld id="{58F81697-B8B8-4637-B203-116D42EB99BF}" type="slidenum">
              <a:rPr lang="en-US" altLang="zh-CN" sz="1600" smtClean="0"/>
              <a:pPr algn="r">
                <a:spcBef>
                  <a:spcPct val="0"/>
                </a:spcBef>
                <a:buClrTx/>
                <a:buFontTx/>
                <a:buNone/>
              </a:pPr>
              <a:t>54</a:t>
            </a:fld>
            <a:endParaRPr lang="en-US" altLang="zh-CN" sz="1600" dirty="0"/>
          </a:p>
        </p:txBody>
      </p:sp>
    </p:spTree>
    <p:extLst>
      <p:ext uri="{BB962C8B-B14F-4D97-AF65-F5344CB8AC3E}">
        <p14:creationId xmlns:p14="http://schemas.microsoft.com/office/powerpoint/2010/main" val="159558449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F8D3B58-7899-43EF-83C3-A68356DCD66D}"/>
              </a:ext>
            </a:extLst>
          </p:cNvPr>
          <p:cNvPicPr>
            <a:picLocks noChangeAspect="1"/>
          </p:cNvPicPr>
          <p:nvPr/>
        </p:nvPicPr>
        <p:blipFill>
          <a:blip r:embed="rId2"/>
          <a:stretch>
            <a:fillRect/>
          </a:stretch>
        </p:blipFill>
        <p:spPr>
          <a:xfrm>
            <a:off x="305527" y="1916832"/>
            <a:ext cx="4430873" cy="3186354"/>
          </a:xfrm>
          <a:prstGeom prst="rect">
            <a:avLst/>
          </a:prstGeom>
        </p:spPr>
      </p:pic>
      <p:pic>
        <p:nvPicPr>
          <p:cNvPr id="9" name="图片 8">
            <a:extLst>
              <a:ext uri="{FF2B5EF4-FFF2-40B4-BE49-F238E27FC236}">
                <a16:creationId xmlns:a16="http://schemas.microsoft.com/office/drawing/2014/main" id="{53572678-A2EF-4B26-B331-A501C8606628}"/>
              </a:ext>
            </a:extLst>
          </p:cNvPr>
          <p:cNvPicPr>
            <a:picLocks noChangeAspect="1"/>
          </p:cNvPicPr>
          <p:nvPr/>
        </p:nvPicPr>
        <p:blipFill>
          <a:blip r:embed="rId3"/>
          <a:stretch>
            <a:fillRect/>
          </a:stretch>
        </p:blipFill>
        <p:spPr>
          <a:xfrm>
            <a:off x="4736400" y="1935587"/>
            <a:ext cx="4032632" cy="1577998"/>
          </a:xfrm>
          <a:prstGeom prst="rect">
            <a:avLst/>
          </a:prstGeom>
        </p:spPr>
      </p:pic>
      <p:pic>
        <p:nvPicPr>
          <p:cNvPr id="12" name="图片 11">
            <a:extLst>
              <a:ext uri="{FF2B5EF4-FFF2-40B4-BE49-F238E27FC236}">
                <a16:creationId xmlns:a16="http://schemas.microsoft.com/office/drawing/2014/main" id="{C6BC9D78-D590-48D7-84EF-A6668B492617}"/>
              </a:ext>
            </a:extLst>
          </p:cNvPr>
          <p:cNvPicPr>
            <a:picLocks noChangeAspect="1"/>
          </p:cNvPicPr>
          <p:nvPr/>
        </p:nvPicPr>
        <p:blipFill rotWithShape="1">
          <a:blip r:embed="rId4">
            <a:extLst>
              <a:ext uri="{28A0092B-C50C-407E-A947-70E740481C1C}">
                <a14:useLocalDpi xmlns:a14="http://schemas.microsoft.com/office/drawing/2010/main" val="0"/>
              </a:ext>
            </a:extLst>
          </a:blip>
          <a:srcRect l="6145" t="42650" r="7399" b="25850"/>
          <a:stretch/>
        </p:blipFill>
        <p:spPr>
          <a:xfrm>
            <a:off x="4889508" y="3591018"/>
            <a:ext cx="3726414" cy="1620180"/>
          </a:xfrm>
          <a:prstGeom prst="rect">
            <a:avLst/>
          </a:prstGeom>
        </p:spPr>
      </p:pic>
      <p:sp>
        <p:nvSpPr>
          <p:cNvPr id="7" name="Rectangle 2">
            <a:extLst>
              <a:ext uri="{FF2B5EF4-FFF2-40B4-BE49-F238E27FC236}">
                <a16:creationId xmlns:a16="http://schemas.microsoft.com/office/drawing/2014/main" id="{57BFE9B8-4E66-8345-A5EE-B36CA5917635}"/>
              </a:ext>
            </a:extLst>
          </p:cNvPr>
          <p:cNvSpPr txBox="1">
            <a:spLocks noChangeArrowheads="1"/>
          </p:cNvSpPr>
          <p:nvPr/>
        </p:nvSpPr>
        <p:spPr bwMode="auto">
          <a:xfrm>
            <a:off x="1805286" y="976133"/>
            <a:ext cx="5795664" cy="76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pPr defTabSz="342900">
              <a:defRPr/>
            </a:pPr>
            <a:r>
              <a:rPr lang="en-US" altLang="zh-CN" sz="2400" kern="0" baseline="0" dirty="0">
                <a:solidFill>
                  <a:prstClr val="black"/>
                </a:solidFill>
                <a:latin typeface="Calibri Light" panose="020F0302020204030204"/>
                <a:ea typeface="宋体" panose="02010600030101010101" pitchFamily="2" charset="-122"/>
              </a:rPr>
              <a:t>What is more?     </a:t>
            </a:r>
            <a:r>
              <a:rPr lang="en-US" altLang="zh-CN" sz="2400" kern="0" baseline="0" dirty="0">
                <a:solidFill>
                  <a:srgbClr val="0070C0"/>
                </a:solidFill>
                <a:latin typeface="Calibri Light" panose="020F0302020204030204"/>
                <a:ea typeface="宋体" panose="02010600030101010101" pitchFamily="2" charset="-122"/>
              </a:rPr>
              <a:t>Your own CPU + system.</a:t>
            </a:r>
          </a:p>
        </p:txBody>
      </p:sp>
    </p:spTree>
    <p:extLst>
      <p:ext uri="{BB962C8B-B14F-4D97-AF65-F5344CB8AC3E}">
        <p14:creationId xmlns:p14="http://schemas.microsoft.com/office/powerpoint/2010/main" val="399504083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3CDC01F-F989-4CD5-B6DE-E9A45E47BE4E}"/>
              </a:ext>
            </a:extLst>
          </p:cNvPr>
          <p:cNvGrpSpPr/>
          <p:nvPr/>
        </p:nvGrpSpPr>
        <p:grpSpPr>
          <a:xfrm>
            <a:off x="281667" y="2228483"/>
            <a:ext cx="6651108" cy="3060922"/>
            <a:chOff x="1040996" y="2034028"/>
            <a:chExt cx="8868144" cy="4081229"/>
          </a:xfrm>
        </p:grpSpPr>
        <p:sp>
          <p:nvSpPr>
            <p:cNvPr id="6" name="燕尾形箭头 1">
              <a:extLst>
                <a:ext uri="{FF2B5EF4-FFF2-40B4-BE49-F238E27FC236}">
                  <a16:creationId xmlns:a16="http://schemas.microsoft.com/office/drawing/2014/main" id="{23B3A8C1-BFE3-4F64-851C-C936FF76DBD7}"/>
                </a:ext>
              </a:extLst>
            </p:cNvPr>
            <p:cNvSpPr/>
            <p:nvPr/>
          </p:nvSpPr>
          <p:spPr>
            <a:xfrm>
              <a:off x="1040996" y="2849991"/>
              <a:ext cx="2232248" cy="1512168"/>
            </a:xfrm>
            <a:prstGeom prst="notchedRightArrow">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100" dirty="0">
                  <a:solidFill>
                    <a:srgbClr val="FF0000"/>
                  </a:solidFill>
                  <a:latin typeface="Tw Cen MT Condensed Extra Bold" panose="020B0803020202020204" pitchFamily="34" charset="0"/>
                  <a:ea typeface="黑体" panose="02010609060101010101" pitchFamily="49" charset="-122"/>
                </a:rPr>
                <a:t>ZJV 1.0</a:t>
              </a:r>
            </a:p>
          </p:txBody>
        </p:sp>
        <p:sp>
          <p:nvSpPr>
            <p:cNvPr id="7" name="燕尾形箭头 9">
              <a:extLst>
                <a:ext uri="{FF2B5EF4-FFF2-40B4-BE49-F238E27FC236}">
                  <a16:creationId xmlns:a16="http://schemas.microsoft.com/office/drawing/2014/main" id="{F92D5B5A-B69D-4518-AFAF-5FB2DC3AD2B0}"/>
                </a:ext>
              </a:extLst>
            </p:cNvPr>
            <p:cNvSpPr/>
            <p:nvPr/>
          </p:nvSpPr>
          <p:spPr>
            <a:xfrm>
              <a:off x="5743407" y="2871183"/>
              <a:ext cx="2232248" cy="1512168"/>
            </a:xfrm>
            <a:prstGeom prst="notchedRightArrow">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100" dirty="0">
                  <a:solidFill>
                    <a:srgbClr val="FF0000"/>
                  </a:solidFill>
                  <a:latin typeface="Tw Cen MT Condensed Extra Bold" panose="020B0803020202020204" pitchFamily="34" charset="0"/>
                  <a:ea typeface="黑体" panose="02010609060101010101" pitchFamily="49" charset="-122"/>
                </a:rPr>
                <a:t>ZJV 2.0</a:t>
              </a:r>
              <a:endParaRPr kumimoji="1" lang="zh-CN" altLang="en-US" sz="2100" dirty="0">
                <a:solidFill>
                  <a:srgbClr val="FF0000"/>
                </a:solidFill>
                <a:latin typeface="Tw Cen MT Condensed Extra Bold" panose="020B0803020202020204" pitchFamily="34" charset="0"/>
                <a:ea typeface="黑体" panose="02010609060101010101" pitchFamily="49" charset="-122"/>
              </a:endParaRPr>
            </a:p>
          </p:txBody>
        </p:sp>
        <p:cxnSp>
          <p:nvCxnSpPr>
            <p:cNvPr id="11" name="直线连接符 3">
              <a:extLst>
                <a:ext uri="{FF2B5EF4-FFF2-40B4-BE49-F238E27FC236}">
                  <a16:creationId xmlns:a16="http://schemas.microsoft.com/office/drawing/2014/main" id="{A417C98C-9A4E-406F-BBE3-A152B9001969}"/>
                </a:ext>
              </a:extLst>
            </p:cNvPr>
            <p:cNvCxnSpPr>
              <a:cxnSpLocks/>
            </p:cNvCxnSpPr>
            <p:nvPr/>
          </p:nvCxnSpPr>
          <p:spPr>
            <a:xfrm>
              <a:off x="3287688" y="2057903"/>
              <a:ext cx="0" cy="309634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线连接符 15">
              <a:extLst>
                <a:ext uri="{FF2B5EF4-FFF2-40B4-BE49-F238E27FC236}">
                  <a16:creationId xmlns:a16="http://schemas.microsoft.com/office/drawing/2014/main" id="{3195AC52-88F0-4BBB-98C6-10A7021A4D36}"/>
                </a:ext>
              </a:extLst>
            </p:cNvPr>
            <p:cNvCxnSpPr>
              <a:cxnSpLocks/>
            </p:cNvCxnSpPr>
            <p:nvPr/>
          </p:nvCxnSpPr>
          <p:spPr>
            <a:xfrm>
              <a:off x="5219845" y="2079095"/>
              <a:ext cx="0" cy="309634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线连接符 17">
              <a:extLst>
                <a:ext uri="{FF2B5EF4-FFF2-40B4-BE49-F238E27FC236}">
                  <a16:creationId xmlns:a16="http://schemas.microsoft.com/office/drawing/2014/main" id="{8B74226F-BC6F-4E11-85BF-C9FB041D426A}"/>
                </a:ext>
              </a:extLst>
            </p:cNvPr>
            <p:cNvCxnSpPr>
              <a:cxnSpLocks/>
            </p:cNvCxnSpPr>
            <p:nvPr/>
          </p:nvCxnSpPr>
          <p:spPr>
            <a:xfrm>
              <a:off x="7986171" y="2089962"/>
              <a:ext cx="0" cy="309634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线连接符 18">
              <a:extLst>
                <a:ext uri="{FF2B5EF4-FFF2-40B4-BE49-F238E27FC236}">
                  <a16:creationId xmlns:a16="http://schemas.microsoft.com/office/drawing/2014/main" id="{704EEA26-4B1E-43D9-B4E0-D373599F28B2}"/>
                </a:ext>
              </a:extLst>
            </p:cNvPr>
            <p:cNvCxnSpPr>
              <a:cxnSpLocks/>
            </p:cNvCxnSpPr>
            <p:nvPr/>
          </p:nvCxnSpPr>
          <p:spPr>
            <a:xfrm>
              <a:off x="9909140" y="2034028"/>
              <a:ext cx="0" cy="309634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22AD8A98-84E7-41D6-AC0F-79A5964DE373}"/>
                </a:ext>
              </a:extLst>
            </p:cNvPr>
            <p:cNvSpPr/>
            <p:nvPr/>
          </p:nvSpPr>
          <p:spPr>
            <a:xfrm>
              <a:off x="2617417" y="5130372"/>
              <a:ext cx="1443131" cy="697627"/>
            </a:xfrm>
            <a:prstGeom prst="rect">
              <a:avLst/>
            </a:prstGeom>
          </p:spPr>
          <p:txBody>
            <a:bodyPr wrap="none">
              <a:spAutoFit/>
            </a:bodyPr>
            <a:lstStyle/>
            <a:p>
              <a:pPr algn="ctr"/>
              <a:r>
                <a:rPr kumimoji="1" lang="en-US" altLang="zh-CN" sz="2100" dirty="0">
                  <a:latin typeface="黑体" panose="02010609060101010101" pitchFamily="49" charset="-122"/>
                  <a:ea typeface="黑体" panose="02010609060101010101" pitchFamily="49" charset="-122"/>
                </a:rPr>
                <a:t>2020.12</a:t>
              </a:r>
            </a:p>
            <a:p>
              <a:pPr algn="ctr"/>
              <a:r>
                <a:rPr kumimoji="1" lang="zh-CN" altLang="en-US" sz="2100" dirty="0">
                  <a:latin typeface="黑体" panose="02010609060101010101" pitchFamily="49" charset="-122"/>
                  <a:ea typeface="黑体" panose="02010609060101010101" pitchFamily="49" charset="-122"/>
                </a:rPr>
                <a:t>第一次投片</a:t>
              </a:r>
              <a:endParaRPr kumimoji="1" lang="en-US" altLang="zh-CN" sz="2100" dirty="0">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0AF6C0D2-045C-45EB-8380-9612F973BEC0}"/>
                </a:ext>
              </a:extLst>
            </p:cNvPr>
            <p:cNvSpPr/>
            <p:nvPr/>
          </p:nvSpPr>
          <p:spPr>
            <a:xfrm>
              <a:off x="4248615" y="5130372"/>
              <a:ext cx="1921895" cy="984885"/>
            </a:xfrm>
            <a:prstGeom prst="rect">
              <a:avLst/>
            </a:prstGeom>
          </p:spPr>
          <p:txBody>
            <a:bodyPr wrap="none">
              <a:spAutoFit/>
            </a:bodyPr>
            <a:lstStyle/>
            <a:p>
              <a:pPr algn="ctr"/>
              <a:r>
                <a:rPr kumimoji="1" lang="en-US" altLang="zh-CN" sz="2100" dirty="0">
                  <a:latin typeface="黑体" panose="02010609060101010101" pitchFamily="49" charset="-122"/>
                  <a:ea typeface="黑体" panose="02010609060101010101" pitchFamily="49" charset="-122"/>
                </a:rPr>
                <a:t>2021.08</a:t>
              </a:r>
            </a:p>
            <a:p>
              <a:pPr algn="ctr"/>
              <a:r>
                <a:rPr kumimoji="1" lang="zh-CN" altLang="en-US" sz="2100" dirty="0">
                  <a:latin typeface="黑体" panose="02010609060101010101" pitchFamily="49" charset="-122"/>
                  <a:ea typeface="黑体" panose="02010609060101010101" pitchFamily="49" charset="-122"/>
                </a:rPr>
                <a:t>龙芯杯一等奖</a:t>
              </a:r>
              <a:endParaRPr kumimoji="1" lang="en-US" altLang="zh-CN" sz="2100" dirty="0">
                <a:latin typeface="黑体" panose="02010609060101010101" pitchFamily="49" charset="-122"/>
                <a:ea typeface="黑体" panose="02010609060101010101" pitchFamily="49" charset="-122"/>
              </a:endParaRPr>
            </a:p>
            <a:p>
              <a:pPr algn="ctr"/>
              <a:r>
                <a:rPr kumimoji="1" lang="zh-CN" altLang="en-US" sz="2100" dirty="0">
                  <a:latin typeface="黑体" panose="02010609060101010101" pitchFamily="49" charset="-122"/>
                  <a:ea typeface="黑体" panose="02010609060101010101" pitchFamily="49" charset="-122"/>
                </a:rPr>
                <a:t>（性能第一名）</a:t>
              </a:r>
              <a:endParaRPr kumimoji="1" lang="en-US" altLang="zh-CN" sz="2100" dirty="0">
                <a:latin typeface="黑体" panose="02010609060101010101" pitchFamily="49" charset="-122"/>
                <a:ea typeface="黑体" panose="02010609060101010101" pitchFamily="49" charset="-122"/>
              </a:endParaRPr>
            </a:p>
          </p:txBody>
        </p:sp>
      </p:grpSp>
      <p:sp>
        <p:nvSpPr>
          <p:cNvPr id="20" name="燕尾形箭头 10">
            <a:extLst>
              <a:ext uri="{FF2B5EF4-FFF2-40B4-BE49-F238E27FC236}">
                <a16:creationId xmlns:a16="http://schemas.microsoft.com/office/drawing/2014/main" id="{03A338E4-E9C7-4997-A34B-719041B8EF41}"/>
              </a:ext>
            </a:extLst>
          </p:cNvPr>
          <p:cNvSpPr/>
          <p:nvPr/>
        </p:nvSpPr>
        <p:spPr>
          <a:xfrm>
            <a:off x="2146822" y="3048312"/>
            <a:ext cx="1177238" cy="791271"/>
          </a:xfrm>
          <a:prstGeom prst="notchedRightArrow">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100" dirty="0" err="1">
                <a:solidFill>
                  <a:srgbClr val="FF0000"/>
                </a:solidFill>
                <a:latin typeface="Tw Cen MT Condensed Extra Bold" panose="020B0803020202020204" pitchFamily="34" charset="0"/>
                <a:ea typeface="黑体" panose="02010609060101010101" pitchFamily="49" charset="-122"/>
              </a:rPr>
              <a:t>Amipsel</a:t>
            </a:r>
            <a:endParaRPr kumimoji="1" lang="zh-CN" altLang="en-US" sz="2100" dirty="0">
              <a:solidFill>
                <a:srgbClr val="FF0000"/>
              </a:solidFill>
              <a:latin typeface="Tw Cen MT Condensed Extra Bold" panose="020B0803020202020204" pitchFamily="34" charset="0"/>
              <a:ea typeface="黑体" panose="02010609060101010101" pitchFamily="49" charset="-122"/>
            </a:endParaRPr>
          </a:p>
        </p:txBody>
      </p:sp>
      <p:cxnSp>
        <p:nvCxnSpPr>
          <p:cNvPr id="22" name="直线连接符 18">
            <a:extLst>
              <a:ext uri="{FF2B5EF4-FFF2-40B4-BE49-F238E27FC236}">
                <a16:creationId xmlns:a16="http://schemas.microsoft.com/office/drawing/2014/main" id="{0B4B8B75-F752-4A6D-B35D-D48DCAB0078B}"/>
              </a:ext>
            </a:extLst>
          </p:cNvPr>
          <p:cNvCxnSpPr>
            <a:cxnSpLocks/>
          </p:cNvCxnSpPr>
          <p:nvPr/>
        </p:nvCxnSpPr>
        <p:spPr>
          <a:xfrm>
            <a:off x="8524190" y="2167208"/>
            <a:ext cx="0" cy="232225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8E14C323-8640-4186-BD67-F294DDD8F958}"/>
              </a:ext>
            </a:extLst>
          </p:cNvPr>
          <p:cNvSpPr/>
          <p:nvPr/>
        </p:nvSpPr>
        <p:spPr>
          <a:xfrm>
            <a:off x="8269003" y="4557565"/>
            <a:ext cx="543740" cy="307777"/>
          </a:xfrm>
          <a:prstGeom prst="rect">
            <a:avLst/>
          </a:prstGeom>
        </p:spPr>
        <p:txBody>
          <a:bodyPr wrap="none">
            <a:spAutoFit/>
          </a:bodyPr>
          <a:lstStyle/>
          <a:p>
            <a:pPr algn="ctr"/>
            <a:r>
              <a:rPr kumimoji="1" lang="zh-CN" altLang="en-US" sz="2100" dirty="0">
                <a:latin typeface="黑体" panose="02010609060101010101" pitchFamily="49" charset="-122"/>
                <a:ea typeface="黑体" panose="02010609060101010101" pitchFamily="49" charset="-122"/>
              </a:rPr>
              <a:t>待续</a:t>
            </a:r>
            <a:endParaRPr kumimoji="1" lang="en-US" altLang="zh-CN" sz="2100" dirty="0">
              <a:latin typeface="黑体" panose="02010609060101010101" pitchFamily="49" charset="-122"/>
              <a:ea typeface="黑体" panose="02010609060101010101" pitchFamily="49" charset="-122"/>
            </a:endParaRPr>
          </a:p>
        </p:txBody>
      </p:sp>
      <p:sp>
        <p:nvSpPr>
          <p:cNvPr id="26" name="矩形 25">
            <a:extLst>
              <a:ext uri="{FF2B5EF4-FFF2-40B4-BE49-F238E27FC236}">
                <a16:creationId xmlns:a16="http://schemas.microsoft.com/office/drawing/2014/main" id="{22134224-3810-488F-924D-63C23D6291A7}"/>
              </a:ext>
            </a:extLst>
          </p:cNvPr>
          <p:cNvSpPr/>
          <p:nvPr/>
        </p:nvSpPr>
        <p:spPr>
          <a:xfrm>
            <a:off x="4508569" y="4557565"/>
            <a:ext cx="1710726" cy="738664"/>
          </a:xfrm>
          <a:prstGeom prst="rect">
            <a:avLst/>
          </a:prstGeom>
        </p:spPr>
        <p:txBody>
          <a:bodyPr wrap="none">
            <a:spAutoFit/>
          </a:bodyPr>
          <a:lstStyle/>
          <a:p>
            <a:pPr algn="ctr"/>
            <a:r>
              <a:rPr kumimoji="1" lang="en-US" altLang="zh-CN" sz="2100" dirty="0">
                <a:latin typeface="黑体" panose="02010609060101010101" pitchFamily="49" charset="-122"/>
                <a:ea typeface="黑体" panose="02010609060101010101" pitchFamily="49" charset="-122"/>
              </a:rPr>
              <a:t>2021.12</a:t>
            </a:r>
          </a:p>
          <a:p>
            <a:pPr algn="ctr"/>
            <a:r>
              <a:rPr kumimoji="1" lang="en-US" altLang="zh-CN" sz="2100" dirty="0">
                <a:latin typeface="黑体" panose="02010609060101010101" pitchFamily="49" charset="-122"/>
                <a:ea typeface="黑体" panose="02010609060101010101" pitchFamily="49" charset="-122"/>
              </a:rPr>
              <a:t>ZJV 2.0</a:t>
            </a:r>
            <a:r>
              <a:rPr kumimoji="1" lang="zh-CN" altLang="en-US" sz="2100" dirty="0">
                <a:latin typeface="黑体" panose="02010609060101010101" pitchFamily="49" charset="-122"/>
                <a:ea typeface="黑体" panose="02010609060101010101" pitchFamily="49" charset="-122"/>
              </a:rPr>
              <a:t>投片</a:t>
            </a:r>
            <a:endParaRPr kumimoji="1" lang="en-US" altLang="zh-CN" sz="2100" dirty="0">
              <a:latin typeface="黑体" panose="02010609060101010101" pitchFamily="49" charset="-122"/>
              <a:ea typeface="黑体" panose="02010609060101010101" pitchFamily="49" charset="-122"/>
            </a:endParaRPr>
          </a:p>
          <a:p>
            <a:pPr algn="ctr"/>
            <a:r>
              <a:rPr kumimoji="1" lang="en-US" altLang="zh-CN" sz="2100" dirty="0">
                <a:latin typeface="黑体" panose="02010609060101010101" pitchFamily="49" charset="-122"/>
                <a:ea typeface="黑体" panose="02010609060101010101" pitchFamily="49" charset="-122"/>
              </a:rPr>
              <a:t>ZJV 1.0</a:t>
            </a:r>
            <a:r>
              <a:rPr kumimoji="1" lang="zh-CN" altLang="en-US" sz="2100" dirty="0">
                <a:latin typeface="黑体" panose="02010609060101010101" pitchFamily="49" charset="-122"/>
                <a:ea typeface="黑体" panose="02010609060101010101" pitchFamily="49" charset="-122"/>
              </a:rPr>
              <a:t>第二次投片</a:t>
            </a:r>
            <a:endParaRPr kumimoji="1" lang="en-US" altLang="zh-CN" sz="2100" dirty="0">
              <a:latin typeface="黑体" panose="02010609060101010101" pitchFamily="49" charset="-122"/>
              <a:ea typeface="黑体" panose="02010609060101010101" pitchFamily="49" charset="-122"/>
            </a:endParaRPr>
          </a:p>
        </p:txBody>
      </p:sp>
      <p:sp>
        <p:nvSpPr>
          <p:cNvPr id="27" name="燕尾形箭头 10">
            <a:extLst>
              <a:ext uri="{FF2B5EF4-FFF2-40B4-BE49-F238E27FC236}">
                <a16:creationId xmlns:a16="http://schemas.microsoft.com/office/drawing/2014/main" id="{6696F1CA-83C5-4864-BF4E-9193B816D436}"/>
              </a:ext>
            </a:extLst>
          </p:cNvPr>
          <p:cNvSpPr/>
          <p:nvPr/>
        </p:nvSpPr>
        <p:spPr>
          <a:xfrm>
            <a:off x="5670685" y="3048312"/>
            <a:ext cx="1177238" cy="791271"/>
          </a:xfrm>
          <a:prstGeom prst="notchedRightArrow">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100" dirty="0">
                <a:solidFill>
                  <a:srgbClr val="FF0000"/>
                </a:solidFill>
                <a:latin typeface="Tw Cen MT Condensed Extra Bold" panose="020B0803020202020204" pitchFamily="34" charset="0"/>
                <a:ea typeface="黑体" panose="02010609060101010101" pitchFamily="49" charset="-122"/>
              </a:rPr>
              <a:t>ZJV 2.0</a:t>
            </a:r>
            <a:endParaRPr kumimoji="1" lang="zh-CN" altLang="en-US" sz="2100" dirty="0">
              <a:solidFill>
                <a:srgbClr val="FF0000"/>
              </a:solidFill>
              <a:latin typeface="Tw Cen MT Condensed Extra Bold" panose="020B0803020202020204" pitchFamily="34" charset="0"/>
              <a:ea typeface="黑体" panose="02010609060101010101" pitchFamily="49" charset="-122"/>
            </a:endParaRPr>
          </a:p>
          <a:p>
            <a:pPr algn="ctr"/>
            <a:r>
              <a:rPr kumimoji="1" lang="en-US" altLang="zh-CN" sz="2100" dirty="0">
                <a:solidFill>
                  <a:srgbClr val="FF0000"/>
                </a:solidFill>
                <a:latin typeface="Tw Cen MT Condensed Extra Bold" panose="020B0803020202020204" pitchFamily="34" charset="0"/>
                <a:ea typeface="黑体" panose="02010609060101010101" pitchFamily="49" charset="-122"/>
              </a:rPr>
              <a:t>plus</a:t>
            </a:r>
            <a:endParaRPr kumimoji="1" lang="zh-CN" altLang="en-US" sz="2100" dirty="0">
              <a:solidFill>
                <a:srgbClr val="FF0000"/>
              </a:solidFill>
              <a:latin typeface="Tw Cen MT Condensed Extra Bold" panose="020B0803020202020204" pitchFamily="34" charset="0"/>
              <a:ea typeface="黑体" panose="02010609060101010101" pitchFamily="49" charset="-122"/>
            </a:endParaRPr>
          </a:p>
        </p:txBody>
      </p:sp>
      <p:sp>
        <p:nvSpPr>
          <p:cNvPr id="28" name="矩形 27">
            <a:extLst>
              <a:ext uri="{FF2B5EF4-FFF2-40B4-BE49-F238E27FC236}">
                <a16:creationId xmlns:a16="http://schemas.microsoft.com/office/drawing/2014/main" id="{027EC969-F101-4149-80E9-5E42BF13DD97}"/>
              </a:ext>
            </a:extLst>
          </p:cNvPr>
          <p:cNvSpPr/>
          <p:nvPr/>
        </p:nvSpPr>
        <p:spPr>
          <a:xfrm>
            <a:off x="6467808" y="4565328"/>
            <a:ext cx="723276" cy="738664"/>
          </a:xfrm>
          <a:prstGeom prst="rect">
            <a:avLst/>
          </a:prstGeom>
        </p:spPr>
        <p:txBody>
          <a:bodyPr wrap="none">
            <a:spAutoFit/>
          </a:bodyPr>
          <a:lstStyle/>
          <a:p>
            <a:pPr algn="ctr"/>
            <a:r>
              <a:rPr kumimoji="1" lang="en-US" altLang="zh-CN" sz="2100" dirty="0">
                <a:latin typeface="黑体" panose="02010609060101010101" pitchFamily="49" charset="-122"/>
                <a:ea typeface="黑体" panose="02010609060101010101" pitchFamily="49" charset="-122"/>
              </a:rPr>
              <a:t>2022</a:t>
            </a:r>
          </a:p>
          <a:p>
            <a:pPr algn="ctr"/>
            <a:r>
              <a:rPr kumimoji="1" lang="zh-CN" altLang="en-US" sz="2100" dirty="0">
                <a:latin typeface="黑体" panose="02010609060101010101" pitchFamily="49" charset="-122"/>
                <a:ea typeface="黑体" panose="02010609060101010101" pitchFamily="49" charset="-122"/>
              </a:rPr>
              <a:t>逐梦杯</a:t>
            </a:r>
            <a:endParaRPr kumimoji="1" lang="en-US" altLang="zh-CN" sz="2100" dirty="0">
              <a:latin typeface="黑体" panose="02010609060101010101" pitchFamily="49" charset="-122"/>
              <a:ea typeface="黑体" panose="02010609060101010101" pitchFamily="49" charset="-122"/>
            </a:endParaRPr>
          </a:p>
          <a:p>
            <a:pPr algn="ctr"/>
            <a:r>
              <a:rPr kumimoji="1" lang="zh-CN" altLang="en-US" sz="2100" dirty="0">
                <a:latin typeface="黑体" panose="02010609060101010101" pitchFamily="49" charset="-122"/>
                <a:ea typeface="黑体" panose="02010609060101010101" pitchFamily="49" charset="-122"/>
              </a:rPr>
              <a:t>冠军</a:t>
            </a:r>
            <a:endParaRPr kumimoji="1" lang="en-US" altLang="zh-CN" sz="2100" dirty="0">
              <a:latin typeface="黑体" panose="02010609060101010101" pitchFamily="49" charset="-122"/>
              <a:ea typeface="黑体" panose="02010609060101010101" pitchFamily="49" charset="-122"/>
            </a:endParaRPr>
          </a:p>
        </p:txBody>
      </p:sp>
      <p:sp>
        <p:nvSpPr>
          <p:cNvPr id="30" name="燕尾形箭头 9">
            <a:extLst>
              <a:ext uri="{FF2B5EF4-FFF2-40B4-BE49-F238E27FC236}">
                <a16:creationId xmlns:a16="http://schemas.microsoft.com/office/drawing/2014/main" id="{5829FD87-AB66-4311-A641-8B63EE0E8A82}"/>
              </a:ext>
            </a:extLst>
          </p:cNvPr>
          <p:cNvSpPr/>
          <p:nvPr/>
        </p:nvSpPr>
        <p:spPr>
          <a:xfrm>
            <a:off x="7266802" y="2990513"/>
            <a:ext cx="1197770" cy="865800"/>
          </a:xfrm>
          <a:prstGeom prst="notchedRightArrow">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100" dirty="0">
                <a:solidFill>
                  <a:srgbClr val="FF0000"/>
                </a:solidFill>
                <a:latin typeface="Tw Cen MT Condensed Extra Bold" panose="020B0803020202020204" pitchFamily="34" charset="0"/>
                <a:ea typeface="黑体" panose="02010609060101010101" pitchFamily="49" charset="-122"/>
              </a:rPr>
              <a:t>MMM</a:t>
            </a:r>
            <a:endParaRPr kumimoji="1" lang="zh-CN" altLang="en-US" sz="2100" dirty="0">
              <a:solidFill>
                <a:srgbClr val="FF0000"/>
              </a:solidFill>
              <a:latin typeface="Tw Cen MT Condensed Extra Bold" panose="020B0803020202020204" pitchFamily="34" charset="0"/>
              <a:ea typeface="黑体" panose="02010609060101010101" pitchFamily="49" charset="-122"/>
            </a:endParaRPr>
          </a:p>
        </p:txBody>
      </p:sp>
      <p:sp>
        <p:nvSpPr>
          <p:cNvPr id="21" name="矩形 20">
            <a:extLst>
              <a:ext uri="{FF2B5EF4-FFF2-40B4-BE49-F238E27FC236}">
                <a16:creationId xmlns:a16="http://schemas.microsoft.com/office/drawing/2014/main" id="{367F1F5A-CBEE-43B0-8BFE-329F0D6225DD}"/>
              </a:ext>
            </a:extLst>
          </p:cNvPr>
          <p:cNvSpPr/>
          <p:nvPr/>
        </p:nvSpPr>
        <p:spPr>
          <a:xfrm>
            <a:off x="7144977" y="4563126"/>
            <a:ext cx="1441421" cy="738664"/>
          </a:xfrm>
          <a:prstGeom prst="rect">
            <a:avLst/>
          </a:prstGeom>
        </p:spPr>
        <p:txBody>
          <a:bodyPr wrap="none">
            <a:spAutoFit/>
          </a:bodyPr>
          <a:lstStyle/>
          <a:p>
            <a:pPr algn="ctr"/>
            <a:r>
              <a:rPr kumimoji="1" lang="en-US" altLang="zh-CN" sz="2100" dirty="0">
                <a:latin typeface="黑体" panose="02010609060101010101" pitchFamily="49" charset="-122"/>
                <a:ea typeface="黑体" panose="02010609060101010101" pitchFamily="49" charset="-122"/>
              </a:rPr>
              <a:t>2022.08</a:t>
            </a:r>
          </a:p>
          <a:p>
            <a:pPr algn="ctr"/>
            <a:r>
              <a:rPr kumimoji="1" lang="zh-CN" altLang="en-US" sz="2100" dirty="0">
                <a:latin typeface="黑体" panose="02010609060101010101" pitchFamily="49" charset="-122"/>
                <a:ea typeface="黑体" panose="02010609060101010101" pitchFamily="49" charset="-122"/>
              </a:rPr>
              <a:t>龙芯杯二等奖</a:t>
            </a:r>
            <a:endParaRPr kumimoji="1" lang="en-US" altLang="zh-CN" sz="2100" dirty="0">
              <a:latin typeface="黑体" panose="02010609060101010101" pitchFamily="49" charset="-122"/>
              <a:ea typeface="黑体" panose="02010609060101010101" pitchFamily="49" charset="-122"/>
            </a:endParaRPr>
          </a:p>
          <a:p>
            <a:pPr algn="ctr"/>
            <a:r>
              <a:rPr kumimoji="1" lang="zh-CN" altLang="en-US" sz="2100" dirty="0">
                <a:latin typeface="黑体" panose="02010609060101010101" pitchFamily="49" charset="-122"/>
                <a:ea typeface="黑体" panose="02010609060101010101" pitchFamily="49" charset="-122"/>
              </a:rPr>
              <a:t>（性能第一名）</a:t>
            </a:r>
            <a:endParaRPr kumimoji="1" lang="en-US" altLang="zh-CN" sz="2100" dirty="0">
              <a:latin typeface="黑体" panose="02010609060101010101" pitchFamily="49" charset="-122"/>
              <a:ea typeface="黑体" panose="02010609060101010101" pitchFamily="49" charset="-122"/>
            </a:endParaRPr>
          </a:p>
        </p:txBody>
      </p:sp>
      <p:sp>
        <p:nvSpPr>
          <p:cNvPr id="24" name="Rectangle 2">
            <a:extLst>
              <a:ext uri="{FF2B5EF4-FFF2-40B4-BE49-F238E27FC236}">
                <a16:creationId xmlns:a16="http://schemas.microsoft.com/office/drawing/2014/main" id="{4370F53C-1A94-6A1F-7581-983103D258CE}"/>
              </a:ext>
            </a:extLst>
          </p:cNvPr>
          <p:cNvSpPr txBox="1">
            <a:spLocks noChangeArrowheads="1"/>
          </p:cNvSpPr>
          <p:nvPr/>
        </p:nvSpPr>
        <p:spPr bwMode="auto">
          <a:xfrm>
            <a:off x="1897860" y="920696"/>
            <a:ext cx="5565926" cy="76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pPr defTabSz="342900">
              <a:defRPr/>
            </a:pPr>
            <a:r>
              <a:rPr lang="en-US" altLang="zh-CN" sz="2400" kern="0" baseline="0" dirty="0">
                <a:solidFill>
                  <a:prstClr val="black"/>
                </a:solidFill>
                <a:latin typeface="Calibri Light" panose="020F0302020204030204"/>
                <a:ea typeface="宋体" panose="02010600030101010101" pitchFamily="2" charset="-122"/>
              </a:rPr>
              <a:t>What is more?      </a:t>
            </a:r>
            <a:r>
              <a:rPr lang="en-US" altLang="zh-CN" sz="2400" kern="0" baseline="0" dirty="0">
                <a:solidFill>
                  <a:srgbClr val="0070C0"/>
                </a:solidFill>
                <a:latin typeface="Calibri Light" panose="020F0302020204030204"/>
                <a:ea typeface="宋体" panose="02010600030101010101" pitchFamily="2" charset="-122"/>
              </a:rPr>
              <a:t>Our idea (not only CPU)</a:t>
            </a:r>
          </a:p>
        </p:txBody>
      </p:sp>
      <p:sp>
        <p:nvSpPr>
          <p:cNvPr id="25" name="矩形 24">
            <a:extLst>
              <a:ext uri="{FF2B5EF4-FFF2-40B4-BE49-F238E27FC236}">
                <a16:creationId xmlns:a16="http://schemas.microsoft.com/office/drawing/2014/main" id="{1A2B30A9-777D-BF7C-9574-141CB2FA9931}"/>
              </a:ext>
            </a:extLst>
          </p:cNvPr>
          <p:cNvSpPr/>
          <p:nvPr/>
        </p:nvSpPr>
        <p:spPr>
          <a:xfrm>
            <a:off x="2249742" y="1728627"/>
            <a:ext cx="4489562" cy="461665"/>
          </a:xfrm>
          <a:prstGeom prst="rect">
            <a:avLst/>
          </a:prstGeom>
        </p:spPr>
        <p:txBody>
          <a:bodyPr wrap="none">
            <a:spAutoFit/>
          </a:bodyPr>
          <a:lstStyle/>
          <a:p>
            <a:pPr defTabSz="342900" eaLnBrk="1" fontAlgn="auto" hangingPunct="1">
              <a:spcBef>
                <a:spcPts val="0"/>
              </a:spcBef>
              <a:spcAft>
                <a:spcPts val="0"/>
              </a:spcAft>
              <a:defRPr/>
            </a:pPr>
            <a:r>
              <a:rPr kumimoji="1" lang="en-US" altLang="zh-CN" sz="2400" baseline="0" dirty="0">
                <a:solidFill>
                  <a:srgbClr val="FF0000"/>
                </a:solidFill>
                <a:latin typeface="Tw Cen MT Condensed Extra Bold" panose="020B0803020202020204" pitchFamily="34" charset="0"/>
                <a:ea typeface="黑体" panose="02010609060101010101" pitchFamily="49" charset="-122"/>
              </a:rPr>
              <a:t>ZJV = </a:t>
            </a:r>
            <a:r>
              <a:rPr kumimoji="1" lang="en-US" altLang="zh-CN" sz="2400" baseline="0" dirty="0" err="1">
                <a:solidFill>
                  <a:srgbClr val="FF0000"/>
                </a:solidFill>
                <a:latin typeface="Tw Cen MT Condensed Extra Bold" panose="020B0803020202020204" pitchFamily="34" charset="0"/>
                <a:ea typeface="黑体" panose="02010609060101010101" pitchFamily="49" charset="-122"/>
              </a:rPr>
              <a:t>Z</a:t>
            </a:r>
            <a:r>
              <a:rPr kumimoji="1" lang="en-US" altLang="zh-CN" sz="2400" baseline="0" dirty="0" err="1">
                <a:solidFill>
                  <a:prstClr val="black"/>
                </a:solidFill>
                <a:latin typeface="Tw Cen MT Condensed Extra Bold" panose="020B0803020202020204" pitchFamily="34" charset="0"/>
                <a:ea typeface="黑体" panose="02010609060101010101" pitchFamily="49" charset="-122"/>
              </a:rPr>
              <a:t>he</a:t>
            </a:r>
            <a:r>
              <a:rPr kumimoji="1" lang="en-US" altLang="zh-CN" sz="2400" baseline="0" dirty="0" err="1">
                <a:solidFill>
                  <a:srgbClr val="FF0000"/>
                </a:solidFill>
                <a:latin typeface="Tw Cen MT Condensed Extra Bold" panose="020B0803020202020204" pitchFamily="34" charset="0"/>
                <a:ea typeface="黑体" panose="02010609060101010101" pitchFamily="49" charset="-122"/>
              </a:rPr>
              <a:t>J</a:t>
            </a:r>
            <a:r>
              <a:rPr kumimoji="1" lang="en-US" altLang="zh-CN" sz="2400" baseline="0" dirty="0" err="1">
                <a:solidFill>
                  <a:prstClr val="black"/>
                </a:solidFill>
                <a:latin typeface="Tw Cen MT Condensed Extra Bold" panose="020B0803020202020204" pitchFamily="34" charset="0"/>
                <a:ea typeface="黑体" panose="02010609060101010101" pitchFamily="49" charset="-122"/>
              </a:rPr>
              <a:t>iang</a:t>
            </a:r>
            <a:r>
              <a:rPr kumimoji="1" lang="en-US" altLang="zh-CN" sz="2400" baseline="0" dirty="0">
                <a:solidFill>
                  <a:prstClr val="black"/>
                </a:solidFill>
                <a:latin typeface="Tw Cen MT Condensed Extra Bold" panose="020B0803020202020204" pitchFamily="34" charset="0"/>
                <a:ea typeface="黑体" panose="02010609060101010101" pitchFamily="49" charset="-122"/>
              </a:rPr>
              <a:t> University + RISC-</a:t>
            </a:r>
            <a:r>
              <a:rPr kumimoji="1" lang="en-US" altLang="zh-CN" sz="2400" baseline="0" dirty="0">
                <a:solidFill>
                  <a:srgbClr val="FF0000"/>
                </a:solidFill>
                <a:latin typeface="Tw Cen MT Condensed Extra Bold" panose="020B0803020202020204" pitchFamily="34" charset="0"/>
                <a:ea typeface="黑体" panose="02010609060101010101" pitchFamily="49" charset="-122"/>
              </a:rPr>
              <a:t>V </a:t>
            </a:r>
            <a:endParaRPr lang="zh-CN" altLang="en-US" sz="2400" baseline="0"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36037591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4F154F-7F1C-4562-B6D3-2D3E50756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34" y="2348880"/>
            <a:ext cx="4673108" cy="3504831"/>
          </a:xfrm>
          <a:prstGeom prst="rect">
            <a:avLst/>
          </a:prstGeom>
        </p:spPr>
      </p:pic>
      <p:pic>
        <p:nvPicPr>
          <p:cNvPr id="10" name="图片 9">
            <a:extLst>
              <a:ext uri="{FF2B5EF4-FFF2-40B4-BE49-F238E27FC236}">
                <a16:creationId xmlns:a16="http://schemas.microsoft.com/office/drawing/2014/main" id="{2A7CC3FB-1C83-44B8-AC30-6FD73CCC7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0864" y="709010"/>
            <a:ext cx="3610811" cy="5144701"/>
          </a:xfrm>
          <a:prstGeom prst="rect">
            <a:avLst/>
          </a:prstGeom>
        </p:spPr>
      </p:pic>
      <p:sp>
        <p:nvSpPr>
          <p:cNvPr id="22" name="标题 1">
            <a:extLst>
              <a:ext uri="{FF2B5EF4-FFF2-40B4-BE49-F238E27FC236}">
                <a16:creationId xmlns:a16="http://schemas.microsoft.com/office/drawing/2014/main" id="{680BE179-06DD-954C-B62D-1C98DB25DDD4}"/>
              </a:ext>
            </a:extLst>
          </p:cNvPr>
          <p:cNvSpPr txBox="1">
            <a:spLocks/>
          </p:cNvSpPr>
          <p:nvPr/>
        </p:nvSpPr>
        <p:spPr>
          <a:xfrm>
            <a:off x="-3888" y="1160749"/>
            <a:ext cx="5238582" cy="12624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300" dirty="0"/>
              <a:t>浙江大学信息安全专业</a:t>
            </a:r>
            <a:endParaRPr lang="en-US" altLang="zh-CN" sz="3300" dirty="0"/>
          </a:p>
          <a:p>
            <a:pPr algn="ctr"/>
            <a:r>
              <a:rPr lang="zh-CN" altLang="en-US" sz="3300" dirty="0"/>
              <a:t>第一届计算机系统贯通课程</a:t>
            </a:r>
          </a:p>
        </p:txBody>
      </p:sp>
    </p:spTree>
    <p:extLst>
      <p:ext uri="{BB962C8B-B14F-4D97-AF65-F5344CB8AC3E}">
        <p14:creationId xmlns:p14="http://schemas.microsoft.com/office/powerpoint/2010/main" val="31609357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a:extLst>
              <a:ext uri="{FF2B5EF4-FFF2-40B4-BE49-F238E27FC236}">
                <a16:creationId xmlns:a16="http://schemas.microsoft.com/office/drawing/2014/main" id="{680BE179-06DD-954C-B62D-1C98DB25DDD4}"/>
              </a:ext>
            </a:extLst>
          </p:cNvPr>
          <p:cNvSpPr txBox="1">
            <a:spLocks/>
          </p:cNvSpPr>
          <p:nvPr/>
        </p:nvSpPr>
        <p:spPr>
          <a:xfrm>
            <a:off x="-3888" y="1160749"/>
            <a:ext cx="5238582" cy="12624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300" dirty="0"/>
              <a:t>浙江大学信息安全专业</a:t>
            </a:r>
            <a:endParaRPr lang="en-US" altLang="zh-CN" sz="3300" dirty="0"/>
          </a:p>
          <a:p>
            <a:pPr algn="ctr"/>
            <a:r>
              <a:rPr lang="zh-CN" altLang="en-US" sz="3300" dirty="0"/>
              <a:t>第二届计算机系统贯通课程</a:t>
            </a:r>
          </a:p>
        </p:txBody>
      </p:sp>
      <p:pic>
        <p:nvPicPr>
          <p:cNvPr id="4" name="图片 3">
            <a:extLst>
              <a:ext uri="{FF2B5EF4-FFF2-40B4-BE49-F238E27FC236}">
                <a16:creationId xmlns:a16="http://schemas.microsoft.com/office/drawing/2014/main" id="{06BA3401-05CC-7242-850C-D0D92E429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628" y="944724"/>
            <a:ext cx="3747864" cy="2552139"/>
          </a:xfrm>
          <a:prstGeom prst="rect">
            <a:avLst/>
          </a:prstGeom>
        </p:spPr>
      </p:pic>
      <p:pic>
        <p:nvPicPr>
          <p:cNvPr id="6" name="图片 5">
            <a:extLst>
              <a:ext uri="{FF2B5EF4-FFF2-40B4-BE49-F238E27FC236}">
                <a16:creationId xmlns:a16="http://schemas.microsoft.com/office/drawing/2014/main" id="{2138A719-7FCE-E148-8B5D-DBABF0E252AC}"/>
              </a:ext>
            </a:extLst>
          </p:cNvPr>
          <p:cNvPicPr>
            <a:picLocks noChangeAspect="1"/>
          </p:cNvPicPr>
          <p:nvPr/>
        </p:nvPicPr>
        <p:blipFill rotWithShape="1">
          <a:blip r:embed="rId4">
            <a:extLst>
              <a:ext uri="{28A0092B-C50C-407E-A947-70E740481C1C}">
                <a14:useLocalDpi xmlns:a14="http://schemas.microsoft.com/office/drawing/2010/main" val="0"/>
              </a:ext>
            </a:extLst>
          </a:blip>
          <a:srcRect b="10399"/>
          <a:stretch/>
        </p:blipFill>
        <p:spPr>
          <a:xfrm>
            <a:off x="5234694" y="3496863"/>
            <a:ext cx="3768997" cy="2503887"/>
          </a:xfrm>
          <a:prstGeom prst="rect">
            <a:avLst/>
          </a:prstGeom>
        </p:spPr>
      </p:pic>
      <p:pic>
        <p:nvPicPr>
          <p:cNvPr id="8" name="图片 7">
            <a:extLst>
              <a:ext uri="{FF2B5EF4-FFF2-40B4-BE49-F238E27FC236}">
                <a16:creationId xmlns:a16="http://schemas.microsoft.com/office/drawing/2014/main" id="{EB8744FA-9DCB-7343-8987-C1C3F2AF27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35" y="2207039"/>
            <a:ext cx="5086536" cy="3771386"/>
          </a:xfrm>
          <a:prstGeom prst="rect">
            <a:avLst/>
          </a:prstGeom>
        </p:spPr>
      </p:pic>
    </p:spTree>
    <p:extLst>
      <p:ext uri="{BB962C8B-B14F-4D97-AF65-F5344CB8AC3E}">
        <p14:creationId xmlns:p14="http://schemas.microsoft.com/office/powerpoint/2010/main" val="31180074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59</a:t>
            </a:fld>
            <a:endParaRPr lang="en-US" altLang="zh-CN" sz="1600" dirty="0"/>
          </a:p>
        </p:txBody>
      </p:sp>
      <p:sp>
        <p:nvSpPr>
          <p:cNvPr id="6" name="Rectangle 12">
            <a:extLst>
              <a:ext uri="{FF2B5EF4-FFF2-40B4-BE49-F238E27FC236}">
                <a16:creationId xmlns:a16="http://schemas.microsoft.com/office/drawing/2014/main" id="{9DA74013-E518-4560-A30E-31EF11EDC80A}"/>
              </a:ext>
            </a:extLst>
          </p:cNvPr>
          <p:cNvSpPr txBox="1">
            <a:spLocks noChangeArrowheads="1"/>
          </p:cNvSpPr>
          <p:nvPr/>
        </p:nvSpPr>
        <p:spPr bwMode="auto">
          <a:xfrm>
            <a:off x="685800" y="1385888"/>
            <a:ext cx="7772400" cy="50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800" b="1" kern="0" baseline="0" dirty="0">
                <a:solidFill>
                  <a:schemeClr val="bg2"/>
                </a:solidFill>
                <a:ea typeface="宋体" panose="02010600030101010101" pitchFamily="2" charset="-122"/>
              </a:rPr>
              <a:t>Why take system courses?</a:t>
            </a:r>
          </a:p>
          <a:p>
            <a:pPr>
              <a:lnSpc>
                <a:spcPct val="90000"/>
              </a:lnSpc>
            </a:pPr>
            <a:endParaRPr lang="en-US" altLang="zh-CN" sz="2800" b="1" kern="0" baseline="0" dirty="0">
              <a:solidFill>
                <a:schemeClr val="tx1">
                  <a:lumMod val="50000"/>
                  <a:lumOff val="50000"/>
                </a:schemeClr>
              </a:solidFill>
              <a:ea typeface="宋体" panose="02010600030101010101" pitchFamily="2" charset="-122"/>
            </a:endParaRPr>
          </a:p>
          <a:p>
            <a:pPr>
              <a:lnSpc>
                <a:spcPct val="90000"/>
              </a:lnSpc>
            </a:pPr>
            <a:r>
              <a:rPr lang="en-US" altLang="zh-CN" sz="2800" b="1" kern="0" baseline="0" dirty="0">
                <a:solidFill>
                  <a:schemeClr val="tx1">
                    <a:lumMod val="50000"/>
                    <a:lumOff val="50000"/>
                  </a:schemeClr>
                </a:solidFill>
                <a:ea typeface="宋体" panose="02010600030101010101" pitchFamily="2" charset="-122"/>
              </a:rPr>
              <a:t>About system courses</a:t>
            </a:r>
            <a:endParaRPr lang="en-US" altLang="zh-CN" sz="2800" b="1" kern="0" baseline="0" dirty="0">
              <a:ea typeface="宋体" panose="02010600030101010101" pitchFamily="2" charset="-122"/>
            </a:endParaRPr>
          </a:p>
          <a:p>
            <a:pPr>
              <a:lnSpc>
                <a:spcPct val="90000"/>
              </a:lnSpc>
            </a:pPr>
            <a:endParaRPr lang="en-US" altLang="zh-CN" sz="2800" b="1" kern="0" baseline="0" dirty="0">
              <a:solidFill>
                <a:schemeClr val="tx1">
                  <a:lumMod val="50000"/>
                  <a:lumOff val="50000"/>
                </a:schemeClr>
              </a:solidFill>
              <a:ea typeface="宋体" panose="02010600030101010101" pitchFamily="2" charset="-122"/>
            </a:endParaRPr>
          </a:p>
          <a:p>
            <a:pPr>
              <a:lnSpc>
                <a:spcPct val="90000"/>
              </a:lnSpc>
            </a:pPr>
            <a:r>
              <a:rPr lang="en-US" altLang="zh-CN" sz="2800" b="1" kern="0" baseline="0" dirty="0">
                <a:ea typeface="宋体" panose="02010600030101010101" pitchFamily="2" charset="-122"/>
              </a:rPr>
              <a:t>Course overview</a:t>
            </a:r>
          </a:p>
          <a:p>
            <a:pPr>
              <a:lnSpc>
                <a:spcPct val="90000"/>
              </a:lnSpc>
            </a:pPr>
            <a:endParaRPr lang="en-US" altLang="zh-CN" sz="2800" b="1" kern="0" baseline="0" dirty="0">
              <a:ea typeface="宋体" panose="02010600030101010101" pitchFamily="2" charset="-122"/>
            </a:endParaRPr>
          </a:p>
          <a:p>
            <a:pPr>
              <a:lnSpc>
                <a:spcPct val="90000"/>
              </a:lnSpc>
            </a:pPr>
            <a:r>
              <a:rPr lang="en-US" altLang="zh-CN" sz="2800" b="1" kern="0" baseline="0" dirty="0">
                <a:solidFill>
                  <a:schemeClr val="bg2"/>
                </a:solidFill>
                <a:ea typeface="宋体" panose="02010600030101010101" pitchFamily="2" charset="-122"/>
              </a:rPr>
              <a:t>Evolution of computer systems</a:t>
            </a:r>
          </a:p>
          <a:p>
            <a:pPr>
              <a:lnSpc>
                <a:spcPct val="90000"/>
              </a:lnSpc>
            </a:pPr>
            <a:endParaRPr lang="en-US" altLang="zh-CN" sz="2800" b="1" kern="0" baseline="0" dirty="0">
              <a:ea typeface="宋体" panose="02010600030101010101" pitchFamily="2" charset="-122"/>
            </a:endParaRPr>
          </a:p>
        </p:txBody>
      </p:sp>
      <p:sp>
        <p:nvSpPr>
          <p:cNvPr id="7" name="Rectangle 4">
            <a:extLst>
              <a:ext uri="{FF2B5EF4-FFF2-40B4-BE49-F238E27FC236}">
                <a16:creationId xmlns:a16="http://schemas.microsoft.com/office/drawing/2014/main" id="{61613075-73BA-4468-B5E1-05BA35F281E1}"/>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Today’s Agenda</a:t>
            </a:r>
          </a:p>
        </p:txBody>
      </p:sp>
    </p:spTree>
    <p:extLst>
      <p:ext uri="{BB962C8B-B14F-4D97-AF65-F5344CB8AC3E}">
        <p14:creationId xmlns:p14="http://schemas.microsoft.com/office/powerpoint/2010/main" val="245086610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6</a:t>
            </a:fld>
            <a:endParaRPr lang="en-US" altLang="zh-CN" sz="1600" dirty="0"/>
          </a:p>
        </p:txBody>
      </p:sp>
      <p:sp>
        <p:nvSpPr>
          <p:cNvPr id="19459" name="Rectangle 4">
            <a:extLst>
              <a:ext uri="{FF2B5EF4-FFF2-40B4-BE49-F238E27FC236}">
                <a16:creationId xmlns:a16="http://schemas.microsoft.com/office/drawing/2014/main" id="{40E80B2B-7406-4707-A240-074812562E73}"/>
              </a:ext>
            </a:extLst>
          </p:cNvPr>
          <p:cNvSpPr>
            <a:spLocks noGrp="1" noChangeArrowheads="1"/>
          </p:cNvSpPr>
          <p:nvPr>
            <p:ph type="title"/>
          </p:nvPr>
        </p:nvSpPr>
        <p:spPr>
          <a:xfrm>
            <a:off x="608995" y="83689"/>
            <a:ext cx="7772400" cy="1020763"/>
          </a:xfrm>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Reflect the first Hello World!</a:t>
            </a:r>
          </a:p>
        </p:txBody>
      </p:sp>
      <p:sp>
        <p:nvSpPr>
          <p:cNvPr id="7" name="Rectangle 12">
            <a:extLst>
              <a:ext uri="{FF2B5EF4-FFF2-40B4-BE49-F238E27FC236}">
                <a16:creationId xmlns:a16="http://schemas.microsoft.com/office/drawing/2014/main" id="{0B32A123-57BA-6446-B448-A015CFB2FB3D}"/>
              </a:ext>
            </a:extLst>
          </p:cNvPr>
          <p:cNvSpPr txBox="1">
            <a:spLocks noChangeArrowheads="1"/>
          </p:cNvSpPr>
          <p:nvPr/>
        </p:nvSpPr>
        <p:spPr bwMode="auto">
          <a:xfrm>
            <a:off x="517550" y="3543997"/>
            <a:ext cx="7772400" cy="2544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b="1" kern="0" baseline="0" dirty="0">
                <a:ea typeface="宋体" panose="02010600030101010101" pitchFamily="2" charset="-122"/>
              </a:rPr>
              <a:t>About </a:t>
            </a:r>
            <a:r>
              <a:rPr lang="en-US" altLang="zh-CN" b="1" kern="0" baseline="0" dirty="0" err="1">
                <a:ea typeface="宋体" panose="02010600030101010101" pitchFamily="2" charset="-122"/>
              </a:rPr>
              <a:t>a.out</a:t>
            </a:r>
            <a:endParaRPr lang="en-US" altLang="zh-CN" b="1" kern="0" baseline="0" dirty="0">
              <a:ea typeface="宋体" panose="02010600030101010101" pitchFamily="2" charset="-122"/>
            </a:endParaRPr>
          </a:p>
          <a:p>
            <a:pPr lvl="1">
              <a:lnSpc>
                <a:spcPct val="90000"/>
              </a:lnSpc>
            </a:pPr>
            <a:r>
              <a:rPr lang="en-US" altLang="zh-CN" sz="2000" b="1" kern="0" baseline="0" dirty="0">
                <a:ea typeface="宋体" panose="02010600030101010101" pitchFamily="2" charset="-122"/>
              </a:rPr>
              <a:t>Let’s take a look!</a:t>
            </a:r>
            <a:endParaRPr lang="en-US" altLang="zh-CN" sz="2400" b="1" kern="0" baseline="0" dirty="0">
              <a:ea typeface="宋体" panose="02010600030101010101" pitchFamily="2" charset="-122"/>
            </a:endParaRPr>
          </a:p>
        </p:txBody>
      </p:sp>
      <p:sp>
        <p:nvSpPr>
          <p:cNvPr id="4" name="箭头: 右 3">
            <a:extLst>
              <a:ext uri="{FF2B5EF4-FFF2-40B4-BE49-F238E27FC236}">
                <a16:creationId xmlns:a16="http://schemas.microsoft.com/office/drawing/2014/main" id="{ED6CA8F3-B689-492C-870E-4A141C71ECEC}"/>
              </a:ext>
            </a:extLst>
          </p:cNvPr>
          <p:cNvSpPr/>
          <p:nvPr/>
        </p:nvSpPr>
        <p:spPr bwMode="auto">
          <a:xfrm>
            <a:off x="5056704" y="2269082"/>
            <a:ext cx="438807" cy="302172"/>
          </a:xfrm>
          <a:prstGeom prst="rightArrow">
            <a:avLst/>
          </a:prstGeom>
          <a:solidFill>
            <a:srgbClr val="0070C0"/>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pic>
        <p:nvPicPr>
          <p:cNvPr id="9" name="图片 8" descr="文本&#10;&#10;低可信度描述已自动生成">
            <a:extLst>
              <a:ext uri="{FF2B5EF4-FFF2-40B4-BE49-F238E27FC236}">
                <a16:creationId xmlns:a16="http://schemas.microsoft.com/office/drawing/2014/main" id="{C91B5776-9161-40E5-8EBB-F4A4ECC79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95" y="1633112"/>
            <a:ext cx="4220595" cy="1591685"/>
          </a:xfrm>
          <a:prstGeom prst="rect">
            <a:avLst/>
          </a:prstGeom>
        </p:spPr>
      </p:pic>
      <p:pic>
        <p:nvPicPr>
          <p:cNvPr id="11" name="图片 10" descr="文本&#10;&#10;描述已自动生成">
            <a:extLst>
              <a:ext uri="{FF2B5EF4-FFF2-40B4-BE49-F238E27FC236}">
                <a16:creationId xmlns:a16="http://schemas.microsoft.com/office/drawing/2014/main" id="{B463BD2C-5AAA-4BC7-A51D-8646077E0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8892" y="2139932"/>
            <a:ext cx="2998296" cy="560473"/>
          </a:xfrm>
          <a:prstGeom prst="rect">
            <a:avLst/>
          </a:prstGeom>
        </p:spPr>
      </p:pic>
    </p:spTree>
    <p:extLst>
      <p:ext uri="{BB962C8B-B14F-4D97-AF65-F5344CB8AC3E}">
        <p14:creationId xmlns:p14="http://schemas.microsoft.com/office/powerpoint/2010/main" val="105663018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60</a:t>
            </a:fld>
            <a:endParaRPr lang="en-US" altLang="zh-CN" sz="1600" dirty="0"/>
          </a:p>
        </p:txBody>
      </p:sp>
      <p:sp>
        <p:nvSpPr>
          <p:cNvPr id="19459" name="Rectangle 4">
            <a:extLst>
              <a:ext uri="{FF2B5EF4-FFF2-40B4-BE49-F238E27FC236}">
                <a16:creationId xmlns:a16="http://schemas.microsoft.com/office/drawing/2014/main" id="{40E80B2B-7406-4707-A240-074812562E73}"/>
              </a:ext>
            </a:extLst>
          </p:cNvPr>
          <p:cNvSpPr>
            <a:spLocks noGrp="1" noChangeArrowheads="1"/>
          </p:cNvSpPr>
          <p:nvPr>
            <p:ph type="title"/>
          </p:nvPr>
        </p:nvSpPr>
        <p:spPr>
          <a:xfrm>
            <a:off x="569013" y="122232"/>
            <a:ext cx="7772400" cy="1020763"/>
          </a:xfrm>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Course Objective</a:t>
            </a:r>
          </a:p>
        </p:txBody>
      </p:sp>
      <p:sp>
        <p:nvSpPr>
          <p:cNvPr id="6" name="Rectangle 12">
            <a:extLst>
              <a:ext uri="{FF2B5EF4-FFF2-40B4-BE49-F238E27FC236}">
                <a16:creationId xmlns:a16="http://schemas.microsoft.com/office/drawing/2014/main" id="{9DA74013-E518-4560-A30E-31EF11EDC80A}"/>
              </a:ext>
            </a:extLst>
          </p:cNvPr>
          <p:cNvSpPr txBox="1">
            <a:spLocks noChangeArrowheads="1"/>
          </p:cNvSpPr>
          <p:nvPr/>
        </p:nvSpPr>
        <p:spPr bwMode="auto">
          <a:xfrm>
            <a:off x="685800" y="1385888"/>
            <a:ext cx="7772400" cy="50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400" b="1" kern="0" baseline="0" dirty="0">
                <a:ea typeface="宋体" panose="02010600030101010101" pitchFamily="2" charset="-122"/>
              </a:rPr>
              <a:t>Understand the HW / SW interface</a:t>
            </a:r>
          </a:p>
          <a:p>
            <a:pPr lvl="1">
              <a:lnSpc>
                <a:spcPct val="90000"/>
              </a:lnSpc>
            </a:pPr>
            <a:r>
              <a:rPr lang="en-US" altLang="zh-CN" sz="2000" b="1" kern="0" baseline="0" dirty="0">
                <a:ea typeface="宋体" panose="02010600030101010101" pitchFamily="2" charset="-122"/>
              </a:rPr>
              <a:t>How a processor works</a:t>
            </a:r>
          </a:p>
          <a:p>
            <a:pPr lvl="1">
              <a:lnSpc>
                <a:spcPct val="90000"/>
              </a:lnSpc>
            </a:pPr>
            <a:r>
              <a:rPr lang="en-US" altLang="zh-CN" sz="2000" b="1" kern="0" baseline="0" dirty="0">
                <a:ea typeface="宋体" panose="02010600030101010101" pitchFamily="2" charset="-122"/>
              </a:rPr>
              <a:t>How a computer is organized</a:t>
            </a:r>
          </a:p>
          <a:p>
            <a:pPr>
              <a:lnSpc>
                <a:spcPct val="90000"/>
              </a:lnSpc>
            </a:pPr>
            <a:endParaRPr lang="en-US" altLang="zh-CN" sz="2400" b="1" kern="0" baseline="0" dirty="0">
              <a:ea typeface="宋体" panose="02010600030101010101" pitchFamily="2" charset="-122"/>
            </a:endParaRPr>
          </a:p>
          <a:p>
            <a:pPr>
              <a:lnSpc>
                <a:spcPct val="90000"/>
              </a:lnSpc>
            </a:pPr>
            <a:r>
              <a:rPr lang="en-US" altLang="zh-CN" sz="2400" b="1" kern="0" baseline="0" dirty="0">
                <a:ea typeface="宋体" panose="02010600030101010101" pitchFamily="2" charset="-122"/>
              </a:rPr>
              <a:t>Establish a foundation for building applications</a:t>
            </a:r>
          </a:p>
          <a:p>
            <a:pPr lvl="1">
              <a:lnSpc>
                <a:spcPct val="90000"/>
              </a:lnSpc>
            </a:pPr>
            <a:r>
              <a:rPr lang="en-US" altLang="zh-CN" sz="2000" b="1" kern="0" baseline="0" dirty="0">
                <a:ea typeface="宋体" panose="02010600030101010101" pitchFamily="2" charset="-122"/>
              </a:rPr>
              <a:t>How to write a good program</a:t>
            </a:r>
          </a:p>
          <a:p>
            <a:pPr lvl="2">
              <a:lnSpc>
                <a:spcPct val="90000"/>
              </a:lnSpc>
            </a:pPr>
            <a:r>
              <a:rPr lang="en-US" altLang="zh-CN" sz="1600" b="1" kern="0" baseline="0" dirty="0">
                <a:ea typeface="宋体" panose="02010600030101010101" pitchFamily="2" charset="-122"/>
              </a:rPr>
              <a:t>Good = correct, fast, and secure</a:t>
            </a:r>
          </a:p>
          <a:p>
            <a:pPr lvl="1">
              <a:lnSpc>
                <a:spcPct val="90000"/>
              </a:lnSpc>
            </a:pPr>
            <a:r>
              <a:rPr lang="en-US" altLang="zh-CN" sz="2000" b="1" kern="0" baseline="0" dirty="0">
                <a:ea typeface="宋体" panose="02010600030101010101" pitchFamily="2" charset="-122"/>
              </a:rPr>
              <a:t>How to understand where the world is going</a:t>
            </a:r>
          </a:p>
          <a:p>
            <a:pPr>
              <a:lnSpc>
                <a:spcPct val="90000"/>
              </a:lnSpc>
            </a:pPr>
            <a:endParaRPr lang="en-US" altLang="zh-CN" sz="2400" b="1" kern="0" baseline="0" dirty="0">
              <a:ea typeface="宋体" panose="02010600030101010101" pitchFamily="2" charset="-122"/>
            </a:endParaRPr>
          </a:p>
          <a:p>
            <a:pPr>
              <a:lnSpc>
                <a:spcPct val="90000"/>
              </a:lnSpc>
            </a:pPr>
            <a:r>
              <a:rPr lang="en-US" altLang="zh-CN" sz="2400" b="1" kern="0" baseline="0" dirty="0">
                <a:ea typeface="宋体" panose="02010600030101010101" pitchFamily="2" charset="-122"/>
              </a:rPr>
              <a:t>Understand technology (past, present, future)</a:t>
            </a:r>
          </a:p>
        </p:txBody>
      </p:sp>
    </p:spTree>
    <p:extLst>
      <p:ext uri="{BB962C8B-B14F-4D97-AF65-F5344CB8AC3E}">
        <p14:creationId xmlns:p14="http://schemas.microsoft.com/office/powerpoint/2010/main" val="373210943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A611ED0F-992A-4B35-B508-AD516973EBB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80B248EC-4B56-4EBE-8DFF-9B80C8393754}" type="slidenum">
              <a:rPr lang="en-US" altLang="zh-CN" sz="1600" smtClean="0"/>
              <a:pPr algn="r">
                <a:spcBef>
                  <a:spcPct val="0"/>
                </a:spcBef>
                <a:buClrTx/>
                <a:buFontTx/>
                <a:buNone/>
              </a:pPr>
              <a:t>61</a:t>
            </a:fld>
            <a:endParaRPr lang="en-US" altLang="zh-CN" sz="1600" dirty="0"/>
          </a:p>
        </p:txBody>
      </p:sp>
      <p:sp>
        <p:nvSpPr>
          <p:cNvPr id="25603" name="Rectangle 2">
            <a:extLst>
              <a:ext uri="{FF2B5EF4-FFF2-40B4-BE49-F238E27FC236}">
                <a16:creationId xmlns:a16="http://schemas.microsoft.com/office/drawing/2014/main" id="{FFF6FDAF-4319-46D1-B14D-62635D3067BE}"/>
              </a:ext>
            </a:extLst>
          </p:cNvPr>
          <p:cNvSpPr>
            <a:spLocks noGrp="1" noChangeArrowheads="1"/>
          </p:cNvSpPr>
          <p:nvPr>
            <p:ph type="title"/>
          </p:nvPr>
        </p:nvSpPr>
        <p:spPr>
          <a:xfrm>
            <a:off x="614505" y="120650"/>
            <a:ext cx="7772400"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Course Topics</a:t>
            </a:r>
          </a:p>
        </p:txBody>
      </p:sp>
      <p:sp>
        <p:nvSpPr>
          <p:cNvPr id="17412" name="Rectangle 3">
            <a:extLst>
              <a:ext uri="{FF2B5EF4-FFF2-40B4-BE49-F238E27FC236}">
                <a16:creationId xmlns:a16="http://schemas.microsoft.com/office/drawing/2014/main" id="{5DC98553-9093-4D77-88A8-0A87DD2BD669}"/>
              </a:ext>
            </a:extLst>
          </p:cNvPr>
          <p:cNvSpPr>
            <a:spLocks noGrp="1" noChangeArrowheads="1"/>
          </p:cNvSpPr>
          <p:nvPr>
            <p:ph type="body" idx="1"/>
          </p:nvPr>
        </p:nvSpPr>
        <p:spPr/>
        <p:txBody>
          <a:bodyPr/>
          <a:lstStyle/>
          <a:p>
            <a:pPr>
              <a:defRPr/>
            </a:pPr>
            <a:r>
              <a:rPr lang="en-US" altLang="zh-CN" sz="2400" b="1" dirty="0">
                <a:ea typeface="宋体" panose="02010600030101010101" pitchFamily="2" charset="-122"/>
              </a:rPr>
              <a:t>Information Representation ~ 2 weeks</a:t>
            </a:r>
          </a:p>
          <a:p>
            <a:pPr>
              <a:defRPr/>
            </a:pPr>
            <a:r>
              <a:rPr lang="en-US" altLang="zh-CN" sz="2400" b="1" dirty="0">
                <a:ea typeface="宋体" panose="02010600030101010101" pitchFamily="2" charset="-122"/>
              </a:rPr>
              <a:t>Foundations of Digital Logic ~ 1 week</a:t>
            </a:r>
          </a:p>
          <a:p>
            <a:pPr>
              <a:defRPr/>
            </a:pPr>
            <a:r>
              <a:rPr lang="en-US" altLang="zh-CN" sz="2400" b="1" dirty="0">
                <a:ea typeface="宋体" panose="02010600030101010101" pitchFamily="2" charset="-122"/>
              </a:rPr>
              <a:t>Combinational</a:t>
            </a:r>
            <a:r>
              <a:rPr lang="zh-CN" altLang="en-US" sz="2400" b="1" dirty="0">
                <a:ea typeface="宋体" panose="02010600030101010101" pitchFamily="2" charset="-122"/>
              </a:rPr>
              <a:t> </a:t>
            </a:r>
            <a:r>
              <a:rPr lang="en-US" altLang="zh-CN" sz="2400" b="1" dirty="0">
                <a:ea typeface="宋体" panose="02010600030101010101" pitchFamily="2" charset="-122"/>
              </a:rPr>
              <a:t>Logic</a:t>
            </a:r>
            <a:r>
              <a:rPr lang="zh-CN" altLang="en-US" sz="2400" b="1" dirty="0">
                <a:ea typeface="宋体" panose="02010600030101010101" pitchFamily="2" charset="-122"/>
              </a:rPr>
              <a:t> </a:t>
            </a:r>
            <a:r>
              <a:rPr lang="en-US" altLang="zh-CN" sz="2400" b="1" dirty="0">
                <a:ea typeface="宋体" panose="02010600030101010101" pitchFamily="2" charset="-122"/>
              </a:rPr>
              <a:t>Circuit ~ 1 week</a:t>
            </a:r>
          </a:p>
          <a:p>
            <a:pPr>
              <a:defRPr/>
            </a:pPr>
            <a:r>
              <a:rPr lang="en-US" altLang="zh-CN" sz="2400" b="1" dirty="0">
                <a:ea typeface="宋体" panose="02010600030101010101" pitchFamily="2" charset="-122"/>
              </a:rPr>
              <a:t>Sequential Logic Circuit ~ 2 week</a:t>
            </a:r>
          </a:p>
          <a:p>
            <a:pPr>
              <a:defRPr/>
            </a:pPr>
            <a:r>
              <a:rPr lang="en-US" altLang="zh-CN" sz="2400" b="1" dirty="0">
                <a:ea typeface="宋体" panose="02010600030101010101" pitchFamily="2" charset="-122"/>
              </a:rPr>
              <a:t>Computational Operations &amp; Units ~ 1 week</a:t>
            </a:r>
          </a:p>
          <a:p>
            <a:pPr>
              <a:defRPr/>
            </a:pPr>
            <a:r>
              <a:rPr lang="en-US" altLang="zh-CN" sz="2400" b="1" dirty="0">
                <a:ea typeface="宋体" panose="02010600030101010101" pitchFamily="2" charset="-122"/>
              </a:rPr>
              <a:t>Assembly Language ~ 1 weeks</a:t>
            </a:r>
          </a:p>
          <a:p>
            <a:pPr>
              <a:defRPr/>
            </a:pPr>
            <a:r>
              <a:rPr lang="en-US" altLang="zh-CN" sz="2400" b="1" dirty="0">
                <a:ea typeface="宋体" panose="02010600030101010101" pitchFamily="2" charset="-122"/>
              </a:rPr>
              <a:t>Instruction Set Architecture (ISA) ~ 2 weeks</a:t>
            </a:r>
          </a:p>
          <a:p>
            <a:pPr>
              <a:defRPr/>
            </a:pPr>
            <a:r>
              <a:rPr lang="en-US" altLang="zh-CN" sz="2400" b="1" dirty="0">
                <a:ea typeface="宋体" panose="02010600030101010101" pitchFamily="2" charset="-122"/>
              </a:rPr>
              <a:t>Single-Cycle CPU Design ~ 6 weeks</a:t>
            </a:r>
          </a:p>
        </p:txBody>
      </p:sp>
    </p:spTree>
    <p:extLst>
      <p:ext uri="{BB962C8B-B14F-4D97-AF65-F5344CB8AC3E}">
        <p14:creationId xmlns:p14="http://schemas.microsoft.com/office/powerpoint/2010/main" val="246092475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A611ED0F-992A-4B35-B508-AD516973EBB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80B248EC-4B56-4EBE-8DFF-9B80C8393754}" type="slidenum">
              <a:rPr lang="en-US" altLang="zh-CN" sz="1600" smtClean="0"/>
              <a:pPr algn="r">
                <a:spcBef>
                  <a:spcPct val="0"/>
                </a:spcBef>
                <a:buClrTx/>
                <a:buFontTx/>
                <a:buNone/>
              </a:pPr>
              <a:t>62</a:t>
            </a:fld>
            <a:endParaRPr lang="en-US" altLang="zh-CN" sz="1600" dirty="0"/>
          </a:p>
        </p:txBody>
      </p:sp>
      <p:sp>
        <p:nvSpPr>
          <p:cNvPr id="25603" name="Rectangle 2">
            <a:extLst>
              <a:ext uri="{FF2B5EF4-FFF2-40B4-BE49-F238E27FC236}">
                <a16:creationId xmlns:a16="http://schemas.microsoft.com/office/drawing/2014/main" id="{FFF6FDAF-4319-46D1-B14D-62635D3067BE}"/>
              </a:ext>
            </a:extLst>
          </p:cNvPr>
          <p:cNvSpPr>
            <a:spLocks noGrp="1" noChangeArrowheads="1"/>
          </p:cNvSpPr>
          <p:nvPr>
            <p:ph type="title"/>
          </p:nvPr>
        </p:nvSpPr>
        <p:spPr>
          <a:xfrm>
            <a:off x="614505" y="120650"/>
            <a:ext cx="7772400"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Don’t Worry, Just A Small Target……</a:t>
            </a:r>
          </a:p>
        </p:txBody>
      </p:sp>
      <p:grpSp>
        <p:nvGrpSpPr>
          <p:cNvPr id="5" name="Group 12">
            <a:extLst>
              <a:ext uri="{FF2B5EF4-FFF2-40B4-BE49-F238E27FC236}">
                <a16:creationId xmlns:a16="http://schemas.microsoft.com/office/drawing/2014/main" id="{B70C7434-6447-4258-A7F7-83939DCBA290}"/>
              </a:ext>
            </a:extLst>
          </p:cNvPr>
          <p:cNvGrpSpPr/>
          <p:nvPr/>
        </p:nvGrpSpPr>
        <p:grpSpPr>
          <a:xfrm>
            <a:off x="1828800" y="2120760"/>
            <a:ext cx="3047760" cy="2781000"/>
            <a:chOff x="1828800" y="2120760"/>
            <a:chExt cx="3047760" cy="2781000"/>
          </a:xfrm>
        </p:grpSpPr>
        <p:sp>
          <p:nvSpPr>
            <p:cNvPr id="6" name="CustomShape 13">
              <a:extLst>
                <a:ext uri="{FF2B5EF4-FFF2-40B4-BE49-F238E27FC236}">
                  <a16:creationId xmlns:a16="http://schemas.microsoft.com/office/drawing/2014/main" id="{A26A9FE0-0790-4A87-A199-DB5AE1273044}"/>
                </a:ext>
              </a:extLst>
            </p:cNvPr>
            <p:cNvSpPr/>
            <p:nvPr/>
          </p:nvSpPr>
          <p:spPr>
            <a:xfrm>
              <a:off x="1828800" y="2120760"/>
              <a:ext cx="3047760" cy="2781000"/>
            </a:xfrm>
            <a:custGeom>
              <a:avLst/>
              <a:gdLst/>
              <a:ahLst/>
              <a:cxnLst/>
              <a:rect l="l" t="t" r="r" b="b"/>
              <a:pathLst>
                <a:path w="21600" h="21600">
                  <a:moveTo>
                    <a:pt x="616" y="0"/>
                  </a:moveTo>
                  <a:lnTo>
                    <a:pt x="0" y="675"/>
                  </a:lnTo>
                  <a:lnTo>
                    <a:pt x="0" y="21600"/>
                  </a:lnTo>
                  <a:lnTo>
                    <a:pt x="20984"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7" name="CustomShape 14">
              <a:extLst>
                <a:ext uri="{FF2B5EF4-FFF2-40B4-BE49-F238E27FC236}">
                  <a16:creationId xmlns:a16="http://schemas.microsoft.com/office/drawing/2014/main" id="{05C1090F-C4C0-4311-808B-6F7C4ACABF02}"/>
                </a:ext>
              </a:extLst>
            </p:cNvPr>
            <p:cNvSpPr/>
            <p:nvPr/>
          </p:nvSpPr>
          <p:spPr>
            <a:xfrm>
              <a:off x="1828800" y="2120760"/>
              <a:ext cx="3047760" cy="86400"/>
            </a:xfrm>
            <a:custGeom>
              <a:avLst/>
              <a:gdLst/>
              <a:ahLst/>
              <a:cxnLst/>
              <a:rect l="l" t="t" r="r" b="b"/>
              <a:pathLst>
                <a:path w="21600" h="21600">
                  <a:moveTo>
                    <a:pt x="616" y="0"/>
                  </a:moveTo>
                  <a:lnTo>
                    <a:pt x="0" y="21600"/>
                  </a:lnTo>
                  <a:lnTo>
                    <a:pt x="20984"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8" name="CustomShape 15">
              <a:extLst>
                <a:ext uri="{FF2B5EF4-FFF2-40B4-BE49-F238E27FC236}">
                  <a16:creationId xmlns:a16="http://schemas.microsoft.com/office/drawing/2014/main" id="{62F198F3-5F78-41E7-8093-3B896A328D96}"/>
                </a:ext>
              </a:extLst>
            </p:cNvPr>
            <p:cNvSpPr/>
            <p:nvPr/>
          </p:nvSpPr>
          <p:spPr>
            <a:xfrm>
              <a:off x="4789800" y="2120760"/>
              <a:ext cx="86400" cy="278100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9" name="CustomShape 16">
              <a:extLst>
                <a:ext uri="{FF2B5EF4-FFF2-40B4-BE49-F238E27FC236}">
                  <a16:creationId xmlns:a16="http://schemas.microsoft.com/office/drawing/2014/main" id="{D55A6156-1952-4651-B594-1D6A94C2236D}"/>
                </a:ext>
              </a:extLst>
            </p:cNvPr>
            <p:cNvSpPr/>
            <p:nvPr/>
          </p:nvSpPr>
          <p:spPr>
            <a:xfrm>
              <a:off x="1828800" y="2120760"/>
              <a:ext cx="3047760" cy="2781000"/>
            </a:xfrm>
            <a:custGeom>
              <a:avLst/>
              <a:gdLst/>
              <a:ahLst/>
              <a:cxnLst/>
              <a:rect l="l" t="t" r="r" b="b"/>
              <a:pathLst>
                <a:path w="21600" h="21600">
                  <a:moveTo>
                    <a:pt x="0" y="675"/>
                  </a:moveTo>
                  <a:lnTo>
                    <a:pt x="20984" y="675"/>
                  </a:lnTo>
                  <a:lnTo>
                    <a:pt x="21600" y="0"/>
                  </a:lnTo>
                  <a:moveTo>
                    <a:pt x="20984" y="675"/>
                  </a:moveTo>
                  <a:lnTo>
                    <a:pt x="20984"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grpSp>
      <p:grpSp>
        <p:nvGrpSpPr>
          <p:cNvPr id="10" name="Group 17">
            <a:extLst>
              <a:ext uri="{FF2B5EF4-FFF2-40B4-BE49-F238E27FC236}">
                <a16:creationId xmlns:a16="http://schemas.microsoft.com/office/drawing/2014/main" id="{E9441199-8A11-4591-B968-EF8D2DC831AB}"/>
              </a:ext>
            </a:extLst>
          </p:cNvPr>
          <p:cNvGrpSpPr/>
          <p:nvPr/>
        </p:nvGrpSpPr>
        <p:grpSpPr>
          <a:xfrm>
            <a:off x="5181480" y="2120760"/>
            <a:ext cx="2057400" cy="2781000"/>
            <a:chOff x="5181480" y="2120760"/>
            <a:chExt cx="2057400" cy="2781000"/>
          </a:xfrm>
        </p:grpSpPr>
        <p:sp>
          <p:nvSpPr>
            <p:cNvPr id="11" name="CustomShape 18">
              <a:extLst>
                <a:ext uri="{FF2B5EF4-FFF2-40B4-BE49-F238E27FC236}">
                  <a16:creationId xmlns:a16="http://schemas.microsoft.com/office/drawing/2014/main" id="{2B72686B-94BA-4EC7-BA06-30AA13C426FF}"/>
                </a:ext>
              </a:extLst>
            </p:cNvPr>
            <p:cNvSpPr/>
            <p:nvPr/>
          </p:nvSpPr>
          <p:spPr>
            <a:xfrm>
              <a:off x="5181480" y="2120760"/>
              <a:ext cx="2057040" cy="2781000"/>
            </a:xfrm>
            <a:custGeom>
              <a:avLst/>
              <a:gdLst/>
              <a:ahLst/>
              <a:cxnLst/>
              <a:rect l="l" t="t" r="r" b="b"/>
              <a:pathLst>
                <a:path w="21600" h="21600">
                  <a:moveTo>
                    <a:pt x="675" y="0"/>
                  </a:moveTo>
                  <a:lnTo>
                    <a:pt x="0" y="499"/>
                  </a:lnTo>
                  <a:lnTo>
                    <a:pt x="0" y="21600"/>
                  </a:lnTo>
                  <a:lnTo>
                    <a:pt x="20925" y="21600"/>
                  </a:lnTo>
                  <a:lnTo>
                    <a:pt x="21600" y="21101"/>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2" name="CustomShape 19">
              <a:extLst>
                <a:ext uri="{FF2B5EF4-FFF2-40B4-BE49-F238E27FC236}">
                  <a16:creationId xmlns:a16="http://schemas.microsoft.com/office/drawing/2014/main" id="{822135DE-D677-4105-9340-FAE335F402CD}"/>
                </a:ext>
              </a:extLst>
            </p:cNvPr>
            <p:cNvSpPr/>
            <p:nvPr/>
          </p:nvSpPr>
          <p:spPr>
            <a:xfrm>
              <a:off x="5181480" y="2120760"/>
              <a:ext cx="2057040" cy="64080"/>
            </a:xfrm>
            <a:custGeom>
              <a:avLst/>
              <a:gdLst/>
              <a:ahLst/>
              <a:cxnLst/>
              <a:rect l="l" t="t" r="r" b="b"/>
              <a:pathLst>
                <a:path w="21600" h="21600">
                  <a:moveTo>
                    <a:pt x="675" y="0"/>
                  </a:moveTo>
                  <a:lnTo>
                    <a:pt x="0" y="21600"/>
                  </a:lnTo>
                  <a:lnTo>
                    <a:pt x="20925"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3" name="CustomShape 20">
              <a:extLst>
                <a:ext uri="{FF2B5EF4-FFF2-40B4-BE49-F238E27FC236}">
                  <a16:creationId xmlns:a16="http://schemas.microsoft.com/office/drawing/2014/main" id="{6F39DCB7-C0ED-4D8F-9030-4F9592B52BF9}"/>
                </a:ext>
              </a:extLst>
            </p:cNvPr>
            <p:cNvSpPr/>
            <p:nvPr/>
          </p:nvSpPr>
          <p:spPr>
            <a:xfrm>
              <a:off x="7174800" y="2120760"/>
              <a:ext cx="64080" cy="2781000"/>
            </a:xfrm>
            <a:custGeom>
              <a:avLst/>
              <a:gdLst/>
              <a:ahLst/>
              <a:cxnLst/>
              <a:rect l="l" t="t" r="r" b="b"/>
              <a:pathLst>
                <a:path w="21600" h="21600">
                  <a:moveTo>
                    <a:pt x="0" y="499"/>
                  </a:moveTo>
                  <a:lnTo>
                    <a:pt x="0" y="21600"/>
                  </a:lnTo>
                  <a:lnTo>
                    <a:pt x="21600" y="21101"/>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4" name="CustomShape 21">
              <a:extLst>
                <a:ext uri="{FF2B5EF4-FFF2-40B4-BE49-F238E27FC236}">
                  <a16:creationId xmlns:a16="http://schemas.microsoft.com/office/drawing/2014/main" id="{F043EC35-3EDC-47DE-B5E1-FB87EE2D9AA3}"/>
                </a:ext>
              </a:extLst>
            </p:cNvPr>
            <p:cNvSpPr/>
            <p:nvPr/>
          </p:nvSpPr>
          <p:spPr>
            <a:xfrm>
              <a:off x="5181480" y="2120760"/>
              <a:ext cx="2057040" cy="2781000"/>
            </a:xfrm>
            <a:custGeom>
              <a:avLst/>
              <a:gdLst/>
              <a:ahLst/>
              <a:cxnLst/>
              <a:rect l="l" t="t" r="r" b="b"/>
              <a:pathLst>
                <a:path w="21600" h="21600">
                  <a:moveTo>
                    <a:pt x="0" y="499"/>
                  </a:moveTo>
                  <a:lnTo>
                    <a:pt x="20925" y="499"/>
                  </a:lnTo>
                  <a:lnTo>
                    <a:pt x="21600" y="0"/>
                  </a:lnTo>
                  <a:moveTo>
                    <a:pt x="20925" y="499"/>
                  </a:moveTo>
                  <a:lnTo>
                    <a:pt x="20925"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5" name="CustomShape 22">
              <a:extLst>
                <a:ext uri="{FF2B5EF4-FFF2-40B4-BE49-F238E27FC236}">
                  <a16:creationId xmlns:a16="http://schemas.microsoft.com/office/drawing/2014/main" id="{31CB6338-CD1F-4812-A29B-A8783EFEC600}"/>
                </a:ext>
              </a:extLst>
            </p:cNvPr>
            <p:cNvSpPr/>
            <p:nvPr/>
          </p:nvSpPr>
          <p:spPr>
            <a:xfrm>
              <a:off x="5537520" y="3310200"/>
              <a:ext cx="1281600" cy="46656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marL="40680" algn="ctr">
                <a:lnSpc>
                  <a:spcPct val="100000"/>
                </a:lnSpc>
              </a:pPr>
              <a:r>
                <a:rPr lang="en-US" sz="2400" b="0" strike="noStrike" spc="-1">
                  <a:solidFill>
                    <a:srgbClr val="000000"/>
                  </a:solidFill>
                  <a:latin typeface="Arial"/>
                  <a:ea typeface="Arial"/>
                </a:rPr>
                <a:t>Memory</a:t>
              </a:r>
              <a:endParaRPr lang="en-US" sz="2400" b="0" strike="noStrike" spc="-1">
                <a:latin typeface="Arial"/>
              </a:endParaRPr>
            </a:p>
          </p:txBody>
        </p:sp>
      </p:grpSp>
      <p:grpSp>
        <p:nvGrpSpPr>
          <p:cNvPr id="16" name="Group 23">
            <a:extLst>
              <a:ext uri="{FF2B5EF4-FFF2-40B4-BE49-F238E27FC236}">
                <a16:creationId xmlns:a16="http://schemas.microsoft.com/office/drawing/2014/main" id="{D1D632DE-3900-4859-A124-7E932B2504DB}"/>
              </a:ext>
            </a:extLst>
          </p:cNvPr>
          <p:cNvGrpSpPr/>
          <p:nvPr/>
        </p:nvGrpSpPr>
        <p:grpSpPr>
          <a:xfrm>
            <a:off x="3276720" y="5045760"/>
            <a:ext cx="1447560" cy="685440"/>
            <a:chOff x="3276720" y="5045760"/>
            <a:chExt cx="1447560" cy="685440"/>
          </a:xfrm>
        </p:grpSpPr>
        <p:sp>
          <p:nvSpPr>
            <p:cNvPr id="17" name="CustomShape 24">
              <a:extLst>
                <a:ext uri="{FF2B5EF4-FFF2-40B4-BE49-F238E27FC236}">
                  <a16:creationId xmlns:a16="http://schemas.microsoft.com/office/drawing/2014/main" id="{D2DB4599-2B81-42FC-8822-22FDA6BF1C35}"/>
                </a:ext>
              </a:extLst>
            </p:cNvPr>
            <p:cNvSpPr/>
            <p:nvPr/>
          </p:nvSpPr>
          <p:spPr>
            <a:xfrm>
              <a:off x="3276720" y="5054760"/>
              <a:ext cx="1447560" cy="647280"/>
            </a:xfrm>
            <a:custGeom>
              <a:avLst/>
              <a:gdLst/>
              <a:ahLst/>
              <a:cxnLst/>
              <a:rect l="l" t="t" r="r" b="b"/>
              <a:pathLst>
                <a:path w="21600" h="21600">
                  <a:moveTo>
                    <a:pt x="302" y="0"/>
                  </a:moveTo>
                  <a:lnTo>
                    <a:pt x="0" y="675"/>
                  </a:lnTo>
                  <a:lnTo>
                    <a:pt x="0" y="21600"/>
                  </a:lnTo>
                  <a:lnTo>
                    <a:pt x="21298"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8" name="CustomShape 25">
              <a:extLst>
                <a:ext uri="{FF2B5EF4-FFF2-40B4-BE49-F238E27FC236}">
                  <a16:creationId xmlns:a16="http://schemas.microsoft.com/office/drawing/2014/main" id="{39F6192E-3F2C-4E72-9253-51E546C879E1}"/>
                </a:ext>
              </a:extLst>
            </p:cNvPr>
            <p:cNvSpPr/>
            <p:nvPr/>
          </p:nvSpPr>
          <p:spPr>
            <a:xfrm>
              <a:off x="3276720" y="5054760"/>
              <a:ext cx="1447560" cy="19800"/>
            </a:xfrm>
            <a:custGeom>
              <a:avLst/>
              <a:gdLst/>
              <a:ahLst/>
              <a:cxnLst/>
              <a:rect l="l" t="t" r="r" b="b"/>
              <a:pathLst>
                <a:path w="21600" h="21600">
                  <a:moveTo>
                    <a:pt x="302" y="0"/>
                  </a:moveTo>
                  <a:lnTo>
                    <a:pt x="0" y="21600"/>
                  </a:lnTo>
                  <a:lnTo>
                    <a:pt x="21298"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9" name="CustomShape 26">
              <a:extLst>
                <a:ext uri="{FF2B5EF4-FFF2-40B4-BE49-F238E27FC236}">
                  <a16:creationId xmlns:a16="http://schemas.microsoft.com/office/drawing/2014/main" id="{C8B98335-87D9-45D4-9CCA-E691028325E7}"/>
                </a:ext>
              </a:extLst>
            </p:cNvPr>
            <p:cNvSpPr/>
            <p:nvPr/>
          </p:nvSpPr>
          <p:spPr>
            <a:xfrm>
              <a:off x="4704120" y="5054760"/>
              <a:ext cx="19800" cy="64728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20" name="CustomShape 27">
              <a:extLst>
                <a:ext uri="{FF2B5EF4-FFF2-40B4-BE49-F238E27FC236}">
                  <a16:creationId xmlns:a16="http://schemas.microsoft.com/office/drawing/2014/main" id="{2D3A0EA6-15EE-4C92-81AC-83DDE4D23127}"/>
                </a:ext>
              </a:extLst>
            </p:cNvPr>
            <p:cNvSpPr/>
            <p:nvPr/>
          </p:nvSpPr>
          <p:spPr>
            <a:xfrm>
              <a:off x="3276720" y="5054760"/>
              <a:ext cx="1447560" cy="647280"/>
            </a:xfrm>
            <a:custGeom>
              <a:avLst/>
              <a:gdLst/>
              <a:ahLst/>
              <a:cxnLst/>
              <a:rect l="l" t="t" r="r" b="b"/>
              <a:pathLst>
                <a:path w="21600" h="21600">
                  <a:moveTo>
                    <a:pt x="0" y="675"/>
                  </a:moveTo>
                  <a:lnTo>
                    <a:pt x="21298" y="675"/>
                  </a:lnTo>
                  <a:lnTo>
                    <a:pt x="21600" y="0"/>
                  </a:lnTo>
                  <a:moveTo>
                    <a:pt x="21298" y="675"/>
                  </a:moveTo>
                  <a:lnTo>
                    <a:pt x="21298"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1" name="CustomShape 28">
              <a:extLst>
                <a:ext uri="{FF2B5EF4-FFF2-40B4-BE49-F238E27FC236}">
                  <a16:creationId xmlns:a16="http://schemas.microsoft.com/office/drawing/2014/main" id="{C2BFEC02-F567-4549-A3AC-08511C952427}"/>
                </a:ext>
              </a:extLst>
            </p:cNvPr>
            <p:cNvSpPr/>
            <p:nvPr/>
          </p:nvSpPr>
          <p:spPr>
            <a:xfrm>
              <a:off x="3475080" y="5045760"/>
              <a:ext cx="1030320" cy="68544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3280" algn="ctr">
                <a:lnSpc>
                  <a:spcPct val="100000"/>
                </a:lnSpc>
              </a:pPr>
              <a:r>
                <a:rPr lang="en-US" sz="2000" b="0" strike="noStrike" spc="-1">
                  <a:solidFill>
                    <a:srgbClr val="000000"/>
                  </a:solidFill>
                  <a:latin typeface="Arial"/>
                  <a:ea typeface="Arial"/>
                </a:rPr>
                <a:t>I/O</a:t>
              </a:r>
              <a:endParaRPr lang="en-US" sz="2000" b="0" strike="noStrike" spc="-1">
                <a:latin typeface="Arial"/>
              </a:endParaRPr>
            </a:p>
            <a:p>
              <a:pPr marL="53280" algn="ctr">
                <a:lnSpc>
                  <a:spcPct val="100000"/>
                </a:lnSpc>
              </a:pPr>
              <a:r>
                <a:rPr lang="en-US" sz="2000" b="0" strike="noStrike" spc="-1">
                  <a:solidFill>
                    <a:srgbClr val="000000"/>
                  </a:solidFill>
                  <a:latin typeface="Arial"/>
                  <a:ea typeface="Arial"/>
                </a:rPr>
                <a:t>System</a:t>
              </a:r>
              <a:endParaRPr lang="en-US" sz="2000" b="0" strike="noStrike" spc="-1">
                <a:latin typeface="Arial"/>
              </a:endParaRPr>
            </a:p>
          </p:txBody>
        </p:sp>
      </p:grpSp>
      <p:sp>
        <p:nvSpPr>
          <p:cNvPr id="22" name="CustomShape 29">
            <a:extLst>
              <a:ext uri="{FF2B5EF4-FFF2-40B4-BE49-F238E27FC236}">
                <a16:creationId xmlns:a16="http://schemas.microsoft.com/office/drawing/2014/main" id="{F90CA62B-AAFC-46A9-8292-6C59D5B529F1}"/>
              </a:ext>
            </a:extLst>
          </p:cNvPr>
          <p:cNvSpPr/>
          <p:nvPr/>
        </p:nvSpPr>
        <p:spPr>
          <a:xfrm>
            <a:off x="4572000" y="4216320"/>
            <a:ext cx="609120" cy="228240"/>
          </a:xfrm>
          <a:prstGeom prst="leftRightArrow">
            <a:avLst>
              <a:gd name="adj1" fmla="val 50000"/>
              <a:gd name="adj2" fmla="val 53333"/>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23" name="CustomShape 30">
            <a:extLst>
              <a:ext uri="{FF2B5EF4-FFF2-40B4-BE49-F238E27FC236}">
                <a16:creationId xmlns:a16="http://schemas.microsoft.com/office/drawing/2014/main" id="{34FAF7E7-862D-4F6E-B18E-9984D43D8F20}"/>
              </a:ext>
            </a:extLst>
          </p:cNvPr>
          <p:cNvSpPr/>
          <p:nvPr/>
        </p:nvSpPr>
        <p:spPr>
          <a:xfrm rot="16200000">
            <a:off x="3771720" y="471204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nvGrpSpPr>
          <p:cNvPr id="24" name="Group 31">
            <a:extLst>
              <a:ext uri="{FF2B5EF4-FFF2-40B4-BE49-F238E27FC236}">
                <a16:creationId xmlns:a16="http://schemas.microsoft.com/office/drawing/2014/main" id="{4BCC270E-E196-4017-88E1-C6AA31271D3D}"/>
              </a:ext>
            </a:extLst>
          </p:cNvPr>
          <p:cNvGrpSpPr/>
          <p:nvPr/>
        </p:nvGrpSpPr>
        <p:grpSpPr>
          <a:xfrm>
            <a:off x="3505320" y="4018320"/>
            <a:ext cx="1066320" cy="624240"/>
            <a:chOff x="3505320" y="4018320"/>
            <a:chExt cx="1066320" cy="624240"/>
          </a:xfrm>
        </p:grpSpPr>
        <p:sp>
          <p:nvSpPr>
            <p:cNvPr id="25" name="CustomShape 32">
              <a:extLst>
                <a:ext uri="{FF2B5EF4-FFF2-40B4-BE49-F238E27FC236}">
                  <a16:creationId xmlns:a16="http://schemas.microsoft.com/office/drawing/2014/main" id="{E9BC01E8-DA0D-45B3-A5FB-5A1E188CB483}"/>
                </a:ext>
              </a:extLst>
            </p:cNvPr>
            <p:cNvSpPr/>
            <p:nvPr/>
          </p:nvSpPr>
          <p:spPr>
            <a:xfrm>
              <a:off x="3505320" y="4064040"/>
              <a:ext cx="1066320" cy="5331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6" name="CustomShape 33">
              <a:extLst>
                <a:ext uri="{FF2B5EF4-FFF2-40B4-BE49-F238E27FC236}">
                  <a16:creationId xmlns:a16="http://schemas.microsoft.com/office/drawing/2014/main" id="{5B96ADD7-F9F7-4575-9B17-81E72473C4B2}"/>
                </a:ext>
              </a:extLst>
            </p:cNvPr>
            <p:cNvSpPr/>
            <p:nvPr/>
          </p:nvSpPr>
          <p:spPr>
            <a:xfrm>
              <a:off x="3580920" y="4018320"/>
              <a:ext cx="914040" cy="62424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1120" algn="ctr">
                <a:lnSpc>
                  <a:spcPct val="100000"/>
                </a:lnSpc>
              </a:pPr>
              <a:r>
                <a:rPr lang="en-US" sz="1800" b="0" strike="noStrike" spc="-1">
                  <a:solidFill>
                    <a:srgbClr val="000000"/>
                  </a:solidFill>
                  <a:latin typeface="Arial"/>
                  <a:ea typeface="Arial"/>
                </a:rPr>
                <a:t>Control</a:t>
              </a:r>
              <a:endParaRPr lang="en-US" sz="1800" b="0" strike="noStrike" spc="-1">
                <a:latin typeface="Arial"/>
              </a:endParaRPr>
            </a:p>
            <a:p>
              <a:pPr marL="51120" algn="ctr">
                <a:lnSpc>
                  <a:spcPct val="100000"/>
                </a:lnSpc>
              </a:pPr>
              <a:r>
                <a:rPr lang="en-US" sz="1800" b="0" strike="noStrike" spc="-1">
                  <a:solidFill>
                    <a:srgbClr val="000000"/>
                  </a:solidFill>
                  <a:latin typeface="Arial"/>
                  <a:ea typeface="Arial"/>
                </a:rPr>
                <a:t>Unit</a:t>
              </a:r>
              <a:endParaRPr lang="en-US" sz="1800" b="0" strike="noStrike" spc="-1">
                <a:latin typeface="Arial"/>
              </a:endParaRPr>
            </a:p>
          </p:txBody>
        </p:sp>
      </p:grpSp>
      <p:grpSp>
        <p:nvGrpSpPr>
          <p:cNvPr id="27" name="Group 34">
            <a:extLst>
              <a:ext uri="{FF2B5EF4-FFF2-40B4-BE49-F238E27FC236}">
                <a16:creationId xmlns:a16="http://schemas.microsoft.com/office/drawing/2014/main" id="{119735D3-3F04-41D3-A3D9-6CD091CA4B04}"/>
              </a:ext>
            </a:extLst>
          </p:cNvPr>
          <p:cNvGrpSpPr/>
          <p:nvPr/>
        </p:nvGrpSpPr>
        <p:grpSpPr>
          <a:xfrm>
            <a:off x="1905120" y="3987720"/>
            <a:ext cx="1371240" cy="609120"/>
            <a:chOff x="1905120" y="3987720"/>
            <a:chExt cx="1371240" cy="609120"/>
          </a:xfrm>
        </p:grpSpPr>
        <p:sp>
          <p:nvSpPr>
            <p:cNvPr id="28" name="CustomShape 35">
              <a:extLst>
                <a:ext uri="{FF2B5EF4-FFF2-40B4-BE49-F238E27FC236}">
                  <a16:creationId xmlns:a16="http://schemas.microsoft.com/office/drawing/2014/main" id="{6FFFA1F4-26A3-4055-84CB-C9DD28462621}"/>
                </a:ext>
              </a:extLst>
            </p:cNvPr>
            <p:cNvSpPr/>
            <p:nvPr/>
          </p:nvSpPr>
          <p:spPr>
            <a:xfrm>
              <a:off x="1905120" y="3987720"/>
              <a:ext cx="1371240" cy="609120"/>
            </a:xfrm>
            <a:custGeom>
              <a:avLst/>
              <a:gdLst/>
              <a:ahLst/>
              <a:cxnLst/>
              <a:rect l="l" t="t" r="r" b="b"/>
              <a:pathLst>
                <a:path w="21600" h="21600">
                  <a:moveTo>
                    <a:pt x="0" y="0"/>
                  </a:moveTo>
                  <a:lnTo>
                    <a:pt x="7200" y="0"/>
                  </a:lnTo>
                  <a:lnTo>
                    <a:pt x="10800" y="5400"/>
                  </a:lnTo>
                  <a:lnTo>
                    <a:pt x="14400" y="0"/>
                  </a:lnTo>
                  <a:lnTo>
                    <a:pt x="21600" y="0"/>
                  </a:lnTo>
                  <a:lnTo>
                    <a:pt x="14400" y="21600"/>
                  </a:lnTo>
                  <a:lnTo>
                    <a:pt x="7200" y="21600"/>
                  </a:lnTo>
                  <a:lnTo>
                    <a:pt x="0" y="0"/>
                  </a:lnTo>
                  <a:close/>
                </a:path>
              </a:pathLst>
            </a:custGeom>
            <a:solidFill>
              <a:srgbClr val="FFFFFF"/>
            </a:solidFill>
            <a:ln w="2232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9" name="CustomShape 36">
              <a:extLst>
                <a:ext uri="{FF2B5EF4-FFF2-40B4-BE49-F238E27FC236}">
                  <a16:creationId xmlns:a16="http://schemas.microsoft.com/office/drawing/2014/main" id="{8839633D-8CDC-435D-A256-353C4201C403}"/>
                </a:ext>
              </a:extLst>
            </p:cNvPr>
            <p:cNvSpPr/>
            <p:nvPr/>
          </p:nvSpPr>
          <p:spPr>
            <a:xfrm>
              <a:off x="2279520" y="4140360"/>
              <a:ext cx="677880" cy="40608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lstStyle/>
            <a:p>
              <a:pPr marL="40680">
                <a:lnSpc>
                  <a:spcPct val="100000"/>
                </a:lnSpc>
              </a:pPr>
              <a:r>
                <a:rPr lang="en-US" sz="2000" b="0" strike="noStrike" spc="-1">
                  <a:solidFill>
                    <a:srgbClr val="000000"/>
                  </a:solidFill>
                  <a:latin typeface="Arial"/>
                  <a:ea typeface="Arial"/>
                </a:rPr>
                <a:t>ALU</a:t>
              </a:r>
              <a:endParaRPr lang="en-US" sz="2000" b="0" strike="noStrike" spc="-1">
                <a:latin typeface="Arial"/>
              </a:endParaRPr>
            </a:p>
          </p:txBody>
        </p:sp>
      </p:grpSp>
      <p:sp>
        <p:nvSpPr>
          <p:cNvPr id="30" name="CustomShape 37">
            <a:extLst>
              <a:ext uri="{FF2B5EF4-FFF2-40B4-BE49-F238E27FC236}">
                <a16:creationId xmlns:a16="http://schemas.microsoft.com/office/drawing/2014/main" id="{29BAE7E0-42BC-4FF9-9B2E-7601B6DEE0F4}"/>
              </a:ext>
            </a:extLst>
          </p:cNvPr>
          <p:cNvSpPr/>
          <p:nvPr/>
        </p:nvSpPr>
        <p:spPr>
          <a:xfrm>
            <a:off x="3048120" y="421632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31" name="CustomShape 38">
            <a:extLst>
              <a:ext uri="{FF2B5EF4-FFF2-40B4-BE49-F238E27FC236}">
                <a16:creationId xmlns:a16="http://schemas.microsoft.com/office/drawing/2014/main" id="{277C3B07-C9AD-483D-9076-2A0A3B2F55E3}"/>
              </a:ext>
            </a:extLst>
          </p:cNvPr>
          <p:cNvSpPr/>
          <p:nvPr/>
        </p:nvSpPr>
        <p:spPr>
          <a:xfrm>
            <a:off x="1905120" y="2311560"/>
            <a:ext cx="2819160" cy="121896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2" name="CustomShape 39">
            <a:extLst>
              <a:ext uri="{FF2B5EF4-FFF2-40B4-BE49-F238E27FC236}">
                <a16:creationId xmlns:a16="http://schemas.microsoft.com/office/drawing/2014/main" id="{B38FA5CD-682B-4C07-9A3F-646F405EB43D}"/>
              </a:ext>
            </a:extLst>
          </p:cNvPr>
          <p:cNvSpPr/>
          <p:nvPr/>
        </p:nvSpPr>
        <p:spPr>
          <a:xfrm rot="16200000">
            <a:off x="2819160" y="364500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33" name="CustomShape 40">
            <a:extLst>
              <a:ext uri="{FF2B5EF4-FFF2-40B4-BE49-F238E27FC236}">
                <a16:creationId xmlns:a16="http://schemas.microsoft.com/office/drawing/2014/main" id="{E2E69F10-85D3-49EF-853B-0DE6EFA4EACF}"/>
              </a:ext>
            </a:extLst>
          </p:cNvPr>
          <p:cNvSpPr/>
          <p:nvPr/>
        </p:nvSpPr>
        <p:spPr>
          <a:xfrm rot="16200000">
            <a:off x="1950840" y="3645000"/>
            <a:ext cx="456840" cy="228240"/>
          </a:xfrm>
          <a:prstGeom prst="leftRightArrow">
            <a:avLst>
              <a:gd name="adj1" fmla="val 50000"/>
              <a:gd name="adj2" fmla="val 40000"/>
            </a:avLst>
          </a:prstGeom>
          <a:solidFill>
            <a:srgbClr val="FFFFFF"/>
          </a:solid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nvGrpSpPr>
          <p:cNvPr id="34" name="Group 41">
            <a:extLst>
              <a:ext uri="{FF2B5EF4-FFF2-40B4-BE49-F238E27FC236}">
                <a16:creationId xmlns:a16="http://schemas.microsoft.com/office/drawing/2014/main" id="{4670B920-70A8-45A2-8762-31289E479E3B}"/>
              </a:ext>
            </a:extLst>
          </p:cNvPr>
          <p:cNvGrpSpPr/>
          <p:nvPr/>
        </p:nvGrpSpPr>
        <p:grpSpPr>
          <a:xfrm>
            <a:off x="1969200" y="2449080"/>
            <a:ext cx="1319400" cy="258120"/>
            <a:chOff x="1969200" y="2449080"/>
            <a:chExt cx="1319400" cy="258120"/>
          </a:xfrm>
        </p:grpSpPr>
        <p:sp>
          <p:nvSpPr>
            <p:cNvPr id="35" name="CustomShape 42">
              <a:extLst>
                <a:ext uri="{FF2B5EF4-FFF2-40B4-BE49-F238E27FC236}">
                  <a16:creationId xmlns:a16="http://schemas.microsoft.com/office/drawing/2014/main" id="{B45BFCA7-C456-4DB1-910A-B3E06F5205F8}"/>
                </a:ext>
              </a:extLst>
            </p:cNvPr>
            <p:cNvSpPr/>
            <p:nvPr/>
          </p:nvSpPr>
          <p:spPr>
            <a:xfrm>
              <a:off x="19810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6" name="CustomShape 43">
              <a:extLst>
                <a:ext uri="{FF2B5EF4-FFF2-40B4-BE49-F238E27FC236}">
                  <a16:creationId xmlns:a16="http://schemas.microsoft.com/office/drawing/2014/main" id="{D15AAD1F-1F36-4269-A282-F3B5B8F67B27}"/>
                </a:ext>
              </a:extLst>
            </p:cNvPr>
            <p:cNvSpPr/>
            <p:nvPr/>
          </p:nvSpPr>
          <p:spPr>
            <a:xfrm>
              <a:off x="1969200" y="2449080"/>
              <a:ext cx="131940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Program counter</a:t>
              </a:r>
              <a:endParaRPr lang="en-US" sz="1200" b="0" strike="noStrike" spc="-1">
                <a:latin typeface="Arial"/>
              </a:endParaRPr>
            </a:p>
          </p:txBody>
        </p:sp>
      </p:grpSp>
      <p:grpSp>
        <p:nvGrpSpPr>
          <p:cNvPr id="37" name="Group 44">
            <a:extLst>
              <a:ext uri="{FF2B5EF4-FFF2-40B4-BE49-F238E27FC236}">
                <a16:creationId xmlns:a16="http://schemas.microsoft.com/office/drawing/2014/main" id="{F3A507A0-96B5-49B0-B4DF-8E686D1366E8}"/>
              </a:ext>
            </a:extLst>
          </p:cNvPr>
          <p:cNvGrpSpPr/>
          <p:nvPr/>
        </p:nvGrpSpPr>
        <p:grpSpPr>
          <a:xfrm>
            <a:off x="3352680" y="2449080"/>
            <a:ext cx="1294920" cy="258120"/>
            <a:chOff x="3352680" y="2449080"/>
            <a:chExt cx="1294920" cy="258120"/>
          </a:xfrm>
        </p:grpSpPr>
        <p:sp>
          <p:nvSpPr>
            <p:cNvPr id="38" name="CustomShape 45">
              <a:extLst>
                <a:ext uri="{FF2B5EF4-FFF2-40B4-BE49-F238E27FC236}">
                  <a16:creationId xmlns:a16="http://schemas.microsoft.com/office/drawing/2014/main" id="{835646DA-10E0-4554-96E3-E6C9E3BD9414}"/>
                </a:ext>
              </a:extLst>
            </p:cNvPr>
            <p:cNvSpPr/>
            <p:nvPr/>
          </p:nvSpPr>
          <p:spPr>
            <a:xfrm>
              <a:off x="3352680" y="246384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39" name="CustomShape 46">
              <a:extLst>
                <a:ext uri="{FF2B5EF4-FFF2-40B4-BE49-F238E27FC236}">
                  <a16:creationId xmlns:a16="http://schemas.microsoft.com/office/drawing/2014/main" id="{32BE3399-8EF0-4D69-A17E-19A86A7DF042}"/>
                </a:ext>
              </a:extLst>
            </p:cNvPr>
            <p:cNvSpPr/>
            <p:nvPr/>
          </p:nvSpPr>
          <p:spPr>
            <a:xfrm>
              <a:off x="3655440" y="244908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40" name="Group 47">
            <a:extLst>
              <a:ext uri="{FF2B5EF4-FFF2-40B4-BE49-F238E27FC236}">
                <a16:creationId xmlns:a16="http://schemas.microsoft.com/office/drawing/2014/main" id="{0BAB283B-DB40-47BC-8826-A667E971F710}"/>
              </a:ext>
            </a:extLst>
          </p:cNvPr>
          <p:cNvGrpSpPr/>
          <p:nvPr/>
        </p:nvGrpSpPr>
        <p:grpSpPr>
          <a:xfrm>
            <a:off x="3352680" y="2753640"/>
            <a:ext cx="1294920" cy="258120"/>
            <a:chOff x="3352680" y="2753640"/>
            <a:chExt cx="1294920" cy="258120"/>
          </a:xfrm>
        </p:grpSpPr>
        <p:sp>
          <p:nvSpPr>
            <p:cNvPr id="41" name="CustomShape 48">
              <a:extLst>
                <a:ext uri="{FF2B5EF4-FFF2-40B4-BE49-F238E27FC236}">
                  <a16:creationId xmlns:a16="http://schemas.microsoft.com/office/drawing/2014/main" id="{970C984F-A191-4F2B-B769-AEC67AB40ED0}"/>
                </a:ext>
              </a:extLst>
            </p:cNvPr>
            <p:cNvSpPr/>
            <p:nvPr/>
          </p:nvSpPr>
          <p:spPr>
            <a:xfrm>
              <a:off x="3352680" y="276876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42" name="CustomShape 49">
              <a:extLst>
                <a:ext uri="{FF2B5EF4-FFF2-40B4-BE49-F238E27FC236}">
                  <a16:creationId xmlns:a16="http://schemas.microsoft.com/office/drawing/2014/main" id="{9BA4E27B-D08B-41DC-8225-2F0B8BF7BA22}"/>
                </a:ext>
              </a:extLst>
            </p:cNvPr>
            <p:cNvSpPr/>
            <p:nvPr/>
          </p:nvSpPr>
          <p:spPr>
            <a:xfrm>
              <a:off x="3655440" y="275364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grpSp>
        <p:nvGrpSpPr>
          <p:cNvPr id="43" name="Group 50">
            <a:extLst>
              <a:ext uri="{FF2B5EF4-FFF2-40B4-BE49-F238E27FC236}">
                <a16:creationId xmlns:a16="http://schemas.microsoft.com/office/drawing/2014/main" id="{457FFB6B-308C-46E6-BC0C-E961E822F306}"/>
              </a:ext>
            </a:extLst>
          </p:cNvPr>
          <p:cNvGrpSpPr/>
          <p:nvPr/>
        </p:nvGrpSpPr>
        <p:grpSpPr>
          <a:xfrm>
            <a:off x="3352680" y="3058560"/>
            <a:ext cx="1294920" cy="258120"/>
            <a:chOff x="3352680" y="3058560"/>
            <a:chExt cx="1294920" cy="258120"/>
          </a:xfrm>
        </p:grpSpPr>
        <p:sp>
          <p:nvSpPr>
            <p:cNvPr id="44" name="CustomShape 51">
              <a:extLst>
                <a:ext uri="{FF2B5EF4-FFF2-40B4-BE49-F238E27FC236}">
                  <a16:creationId xmlns:a16="http://schemas.microsoft.com/office/drawing/2014/main" id="{88466414-B853-4A30-BB6C-82F9A72CC554}"/>
                </a:ext>
              </a:extLst>
            </p:cNvPr>
            <p:cNvSpPr/>
            <p:nvPr/>
          </p:nvSpPr>
          <p:spPr>
            <a:xfrm>
              <a:off x="3352680" y="3073320"/>
              <a:ext cx="1294920" cy="228240"/>
            </a:xfrm>
            <a:prstGeom prst="roundRect">
              <a:avLst>
                <a:gd name="adj" fmla="val 16667"/>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45" name="CustomShape 52">
              <a:extLst>
                <a:ext uri="{FF2B5EF4-FFF2-40B4-BE49-F238E27FC236}">
                  <a16:creationId xmlns:a16="http://schemas.microsoft.com/office/drawing/2014/main" id="{C74EBBFA-E4AE-44D1-8185-53E3D5E5168E}"/>
                </a:ext>
              </a:extLst>
            </p:cNvPr>
            <p:cNvSpPr/>
            <p:nvPr/>
          </p:nvSpPr>
          <p:spPr>
            <a:xfrm>
              <a:off x="3655440" y="3058560"/>
              <a:ext cx="690120" cy="258120"/>
            </a:xfrm>
            <a:prstGeom prst="rect">
              <a:avLst/>
            </a:prstGeom>
            <a:noFill/>
            <a:ln w="12600">
              <a:noFill/>
            </a:ln>
          </p:spPr>
          <p:style>
            <a:lnRef idx="0">
              <a:scrgbClr r="0" g="0" b="0"/>
            </a:lnRef>
            <a:fillRef idx="0">
              <a:scrgbClr r="0" g="0" b="0"/>
            </a:fillRef>
            <a:effectRef idx="0">
              <a:scrgbClr r="0" g="0" b="0"/>
            </a:effectRef>
            <a:fontRef idx="minor"/>
          </p:style>
          <p:txBody>
            <a:bodyPr wrap="none" lIns="38160" tIns="38160" rIns="38160" bIns="38160" anchor="ctr"/>
            <a:lstStyle/>
            <a:p>
              <a:pPr marL="52560" algn="ctr">
                <a:lnSpc>
                  <a:spcPct val="100000"/>
                </a:lnSpc>
              </a:pPr>
              <a:r>
                <a:rPr lang="en-US" sz="1200" b="0" strike="noStrike" spc="-1">
                  <a:solidFill>
                    <a:srgbClr val="000000"/>
                  </a:solidFill>
                  <a:latin typeface="Arial"/>
                  <a:ea typeface="Arial"/>
                </a:rPr>
                <a:t>register</a:t>
              </a:r>
              <a:endParaRPr lang="en-US" sz="1200" b="0" strike="noStrike" spc="-1">
                <a:latin typeface="Arial"/>
              </a:endParaRPr>
            </a:p>
          </p:txBody>
        </p:sp>
      </p:grpSp>
      <p:sp>
        <p:nvSpPr>
          <p:cNvPr id="46" name="CustomShape 53">
            <a:extLst>
              <a:ext uri="{FF2B5EF4-FFF2-40B4-BE49-F238E27FC236}">
                <a16:creationId xmlns:a16="http://schemas.microsoft.com/office/drawing/2014/main" id="{AF9262EC-0341-4073-9EA7-B40884BBA792}"/>
              </a:ext>
            </a:extLst>
          </p:cNvPr>
          <p:cNvSpPr/>
          <p:nvPr/>
        </p:nvSpPr>
        <p:spPr>
          <a:xfrm>
            <a:off x="1975680" y="2844720"/>
            <a:ext cx="1294920" cy="228240"/>
          </a:xfrm>
          <a:prstGeom prst="roundRect">
            <a:avLst>
              <a:gd name="adj" fmla="val 16667"/>
            </a:avLst>
          </a:prstGeom>
          <a:noFill/>
          <a:ln w="1908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47" name="CustomShape 54">
            <a:extLst>
              <a:ext uri="{FF2B5EF4-FFF2-40B4-BE49-F238E27FC236}">
                <a16:creationId xmlns:a16="http://schemas.microsoft.com/office/drawing/2014/main" id="{B634C91D-4D60-4CE8-B612-C579B7091594}"/>
              </a:ext>
            </a:extLst>
          </p:cNvPr>
          <p:cNvSpPr/>
          <p:nvPr/>
        </p:nvSpPr>
        <p:spPr>
          <a:xfrm>
            <a:off x="1917720" y="2819520"/>
            <a:ext cx="1409400" cy="25380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2560" algn="ctr">
              <a:lnSpc>
                <a:spcPct val="100000"/>
              </a:lnSpc>
            </a:pPr>
            <a:r>
              <a:rPr lang="en-US" sz="1200" b="0" strike="noStrike" spc="-1">
                <a:solidFill>
                  <a:srgbClr val="000000"/>
                </a:solidFill>
                <a:latin typeface="Arial"/>
                <a:ea typeface="Arial"/>
              </a:rPr>
              <a:t>current instruction</a:t>
            </a:r>
            <a:endParaRPr lang="en-US" sz="1200" b="0" strike="noStrike" spc="-1">
              <a:latin typeface="Arial"/>
            </a:endParaRPr>
          </a:p>
        </p:txBody>
      </p:sp>
      <p:sp>
        <p:nvSpPr>
          <p:cNvPr id="48" name="矩形 47">
            <a:extLst>
              <a:ext uri="{FF2B5EF4-FFF2-40B4-BE49-F238E27FC236}">
                <a16:creationId xmlns:a16="http://schemas.microsoft.com/office/drawing/2014/main" id="{28622E70-C8A9-41F8-8BDF-D1168086462F}"/>
              </a:ext>
            </a:extLst>
          </p:cNvPr>
          <p:cNvSpPr>
            <a:spLocks noChangeArrowheads="1"/>
          </p:cNvSpPr>
          <p:nvPr/>
        </p:nvSpPr>
        <p:spPr bwMode="auto">
          <a:xfrm>
            <a:off x="1773645" y="2079009"/>
            <a:ext cx="3149730" cy="2846430"/>
          </a:xfrm>
          <a:prstGeom prst="rect">
            <a:avLst/>
          </a:prstGeom>
          <a:noFill/>
          <a:ln w="12700" algn="ctr">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spcBef>
                <a:spcPct val="20000"/>
              </a:spcBef>
              <a:buFont typeface="Wingdings" panose="05000000000000000000" pitchFamily="2" charset="2"/>
              <a:buChar char="§"/>
            </a:pPr>
            <a:endParaRPr lang="zh-CN" altLang="en-US">
              <a:ea typeface="宋体" panose="02010600030101010101" pitchFamily="2" charset="-122"/>
            </a:endParaRPr>
          </a:p>
        </p:txBody>
      </p:sp>
    </p:spTree>
    <p:extLst>
      <p:ext uri="{BB962C8B-B14F-4D97-AF65-F5344CB8AC3E}">
        <p14:creationId xmlns:p14="http://schemas.microsoft.com/office/powerpoint/2010/main" val="3285750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A611ED0F-992A-4B35-B508-AD516973EBB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80B248EC-4B56-4EBE-8DFF-9B80C8393754}" type="slidenum">
              <a:rPr lang="en-US" altLang="zh-CN" sz="1600" smtClean="0"/>
              <a:pPr algn="r">
                <a:spcBef>
                  <a:spcPct val="0"/>
                </a:spcBef>
                <a:buClrTx/>
                <a:buFontTx/>
                <a:buNone/>
              </a:pPr>
              <a:t>63</a:t>
            </a:fld>
            <a:endParaRPr lang="en-US" altLang="zh-CN" sz="1600" dirty="0"/>
          </a:p>
        </p:txBody>
      </p:sp>
      <p:sp>
        <p:nvSpPr>
          <p:cNvPr id="25603" name="Rectangle 2">
            <a:extLst>
              <a:ext uri="{FF2B5EF4-FFF2-40B4-BE49-F238E27FC236}">
                <a16:creationId xmlns:a16="http://schemas.microsoft.com/office/drawing/2014/main" id="{FFF6FDAF-4319-46D1-B14D-62635D3067BE}"/>
              </a:ext>
            </a:extLst>
          </p:cNvPr>
          <p:cNvSpPr>
            <a:spLocks noGrp="1" noChangeArrowheads="1"/>
          </p:cNvSpPr>
          <p:nvPr>
            <p:ph type="title"/>
          </p:nvPr>
        </p:nvSpPr>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Prerequisites</a:t>
            </a:r>
          </a:p>
        </p:txBody>
      </p:sp>
      <p:sp>
        <p:nvSpPr>
          <p:cNvPr id="17412" name="Rectangle 3">
            <a:extLst>
              <a:ext uri="{FF2B5EF4-FFF2-40B4-BE49-F238E27FC236}">
                <a16:creationId xmlns:a16="http://schemas.microsoft.com/office/drawing/2014/main" id="{5DC98553-9093-4D77-88A8-0A87DD2BD669}"/>
              </a:ext>
            </a:extLst>
          </p:cNvPr>
          <p:cNvSpPr>
            <a:spLocks noGrp="1" noChangeArrowheads="1"/>
          </p:cNvSpPr>
          <p:nvPr>
            <p:ph type="body" idx="1"/>
          </p:nvPr>
        </p:nvSpPr>
        <p:spPr/>
        <p:txBody>
          <a:bodyPr/>
          <a:lstStyle/>
          <a:p>
            <a:pPr>
              <a:defRPr/>
            </a:pPr>
            <a:r>
              <a:rPr lang="en-US" altLang="zh-CN" sz="2800" b="1" dirty="0">
                <a:ea typeface="宋体" panose="02010600030101010101" pitchFamily="2" charset="-122"/>
              </a:rPr>
              <a:t>Courses</a:t>
            </a:r>
          </a:p>
          <a:p>
            <a:pPr lvl="1">
              <a:defRPr/>
            </a:pPr>
            <a:r>
              <a:rPr lang="en-US" altLang="zh-CN" sz="2400" b="1" dirty="0">
                <a:ea typeface="宋体" panose="02010600030101010101" pitchFamily="2" charset="-122"/>
              </a:rPr>
              <a:t>C Programming Language - required</a:t>
            </a:r>
          </a:p>
          <a:p>
            <a:pPr lvl="1">
              <a:defRPr/>
            </a:pPr>
            <a:r>
              <a:rPr lang="en-US" altLang="zh-CN" sz="2400" b="1" dirty="0">
                <a:ea typeface="宋体" panose="02010600030101010101" pitchFamily="2" charset="-122"/>
              </a:rPr>
              <a:t>Assembly Language - optional</a:t>
            </a:r>
          </a:p>
          <a:p>
            <a:pPr>
              <a:defRPr/>
            </a:pPr>
            <a:endParaRPr lang="en-US" altLang="zh-CN" sz="2800" b="1" dirty="0">
              <a:ea typeface="宋体" panose="02010600030101010101" pitchFamily="2" charset="-122"/>
            </a:endParaRPr>
          </a:p>
          <a:p>
            <a:pPr>
              <a:defRPr/>
            </a:pPr>
            <a:r>
              <a:rPr lang="en-US" altLang="zh-CN" sz="2800" b="1" dirty="0">
                <a:ea typeface="宋体" panose="02010600030101010101" pitchFamily="2" charset="-122"/>
              </a:rPr>
              <a:t>Skills</a:t>
            </a:r>
          </a:p>
          <a:p>
            <a:pPr lvl="1">
              <a:defRPr/>
            </a:pPr>
            <a:r>
              <a:rPr lang="en-US" altLang="zh-CN" sz="2400" b="1" dirty="0">
                <a:ea typeface="宋体" panose="02010600030101010101" pitchFamily="2" charset="-122"/>
              </a:rPr>
              <a:t>Basic programming experience</a:t>
            </a:r>
          </a:p>
          <a:p>
            <a:pPr lvl="1">
              <a:defRPr/>
            </a:pPr>
            <a:r>
              <a:rPr lang="en-US" altLang="zh-CN" sz="2400" b="1" dirty="0">
                <a:ea typeface="宋体" panose="02010600030101010101" pitchFamily="2" charset="-122"/>
              </a:rPr>
              <a:t>The more, the better</a:t>
            </a:r>
          </a:p>
        </p:txBody>
      </p:sp>
    </p:spTree>
    <p:extLst>
      <p:ext uri="{BB962C8B-B14F-4D97-AF65-F5344CB8AC3E}">
        <p14:creationId xmlns:p14="http://schemas.microsoft.com/office/powerpoint/2010/main" val="44166604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A611ED0F-992A-4B35-B508-AD516973EBB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80B248EC-4B56-4EBE-8DFF-9B80C8393754}" type="slidenum">
              <a:rPr lang="en-US" altLang="zh-CN" sz="1600" smtClean="0"/>
              <a:pPr algn="r">
                <a:spcBef>
                  <a:spcPct val="0"/>
                </a:spcBef>
                <a:buClrTx/>
                <a:buFontTx/>
                <a:buNone/>
              </a:pPr>
              <a:t>64</a:t>
            </a:fld>
            <a:endParaRPr lang="en-US" altLang="zh-CN" sz="1600" dirty="0"/>
          </a:p>
        </p:txBody>
      </p:sp>
      <p:sp>
        <p:nvSpPr>
          <p:cNvPr id="25603" name="Rectangle 2">
            <a:extLst>
              <a:ext uri="{FF2B5EF4-FFF2-40B4-BE49-F238E27FC236}">
                <a16:creationId xmlns:a16="http://schemas.microsoft.com/office/drawing/2014/main" id="{FFF6FDAF-4319-46D1-B14D-62635D3067BE}"/>
              </a:ext>
            </a:extLst>
          </p:cNvPr>
          <p:cNvSpPr>
            <a:spLocks noGrp="1" noChangeArrowheads="1"/>
          </p:cNvSpPr>
          <p:nvPr>
            <p:ph type="title"/>
          </p:nvPr>
        </p:nvSpPr>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Course Material</a:t>
            </a:r>
          </a:p>
        </p:txBody>
      </p:sp>
      <p:sp>
        <p:nvSpPr>
          <p:cNvPr id="17412" name="Rectangle 3">
            <a:extLst>
              <a:ext uri="{FF2B5EF4-FFF2-40B4-BE49-F238E27FC236}">
                <a16:creationId xmlns:a16="http://schemas.microsoft.com/office/drawing/2014/main" id="{5DC98553-9093-4D77-88A8-0A87DD2BD669}"/>
              </a:ext>
            </a:extLst>
          </p:cNvPr>
          <p:cNvSpPr>
            <a:spLocks noGrp="1" noChangeArrowheads="1"/>
          </p:cNvSpPr>
          <p:nvPr>
            <p:ph type="body" idx="1"/>
          </p:nvPr>
        </p:nvSpPr>
        <p:spPr>
          <a:xfrm>
            <a:off x="719138" y="1314450"/>
            <a:ext cx="5250065" cy="5027613"/>
          </a:xfrm>
        </p:spPr>
        <p:txBody>
          <a:bodyPr/>
          <a:lstStyle/>
          <a:p>
            <a:pPr>
              <a:defRPr/>
            </a:pPr>
            <a:r>
              <a:rPr lang="en-US" altLang="zh-CN" sz="2400" b="1" dirty="0">
                <a:ea typeface="宋体" panose="02010600030101010101" pitchFamily="2" charset="-122"/>
              </a:rPr>
              <a:t>Lecture Notes</a:t>
            </a:r>
          </a:p>
          <a:p>
            <a:pPr lvl="1">
              <a:defRPr/>
            </a:pPr>
            <a:r>
              <a:rPr lang="en-US" altLang="zh-CN" sz="2000" b="1" dirty="0">
                <a:ea typeface="宋体" panose="02010600030101010101" pitchFamily="2" charset="-122"/>
              </a:rPr>
              <a:t>Will be posted</a:t>
            </a:r>
          </a:p>
          <a:p>
            <a:pPr>
              <a:defRPr/>
            </a:pPr>
            <a:endParaRPr lang="en-US" altLang="zh-CN" sz="2400" b="1" dirty="0">
              <a:ea typeface="宋体" panose="02010600030101010101" pitchFamily="2" charset="-122"/>
            </a:endParaRPr>
          </a:p>
          <a:p>
            <a:pPr>
              <a:defRPr/>
            </a:pPr>
            <a:r>
              <a:rPr lang="en-US" altLang="zh-CN" sz="2400" b="1" dirty="0">
                <a:ea typeface="宋体" panose="02010600030101010101" pitchFamily="2" charset="-122"/>
              </a:rPr>
              <a:t>Textbook</a:t>
            </a:r>
          </a:p>
          <a:p>
            <a:pPr lvl="1">
              <a:defRPr/>
            </a:pPr>
            <a:r>
              <a:rPr lang="en-US" altLang="zh-CN" sz="2000" b="1" dirty="0">
                <a:ea typeface="宋体" panose="02010600030101010101" pitchFamily="2" charset="-122"/>
              </a:rPr>
              <a:t>Logic and Computer Design Fundamentals</a:t>
            </a:r>
          </a:p>
          <a:p>
            <a:pPr lvl="2">
              <a:defRPr/>
            </a:pPr>
            <a:r>
              <a:rPr lang="en-US" altLang="zh-CN" sz="1600" b="1" dirty="0">
                <a:ea typeface="宋体" panose="02010600030101010101" pitchFamily="2" charset="-122"/>
              </a:rPr>
              <a:t>Fifth Edition</a:t>
            </a:r>
            <a:endParaRPr lang="en-US" altLang="zh-CN" sz="2800" b="1" dirty="0">
              <a:ea typeface="宋体" panose="02010600030101010101" pitchFamily="2" charset="-122"/>
            </a:endParaRPr>
          </a:p>
          <a:p>
            <a:pPr>
              <a:defRPr/>
            </a:pPr>
            <a:endParaRPr lang="en-US" altLang="zh-CN" sz="2400" b="1" dirty="0">
              <a:ea typeface="宋体" panose="02010600030101010101" pitchFamily="2" charset="-122"/>
            </a:endParaRPr>
          </a:p>
          <a:p>
            <a:pPr>
              <a:defRPr/>
            </a:pPr>
            <a:r>
              <a:rPr lang="en-US" altLang="zh-CN" sz="2400" b="1" dirty="0">
                <a:ea typeface="宋体" panose="02010600030101010101" pitchFamily="2" charset="-122"/>
              </a:rPr>
              <a:t>References</a:t>
            </a:r>
          </a:p>
          <a:p>
            <a:pPr lvl="1">
              <a:defRPr/>
            </a:pPr>
            <a:r>
              <a:rPr lang="en-US" altLang="zh-CN" sz="2000" b="1" dirty="0">
                <a:ea typeface="宋体" panose="02010600030101010101" pitchFamily="2" charset="-122"/>
              </a:rPr>
              <a:t>《</a:t>
            </a:r>
            <a:r>
              <a:rPr lang="zh-CN" altLang="en-US" sz="2000" b="1" dirty="0">
                <a:ea typeface="宋体" panose="02010600030101010101" pitchFamily="2" charset="-122"/>
              </a:rPr>
              <a:t>数字逻辑与计算机组成</a:t>
            </a:r>
            <a:r>
              <a:rPr lang="en-US" altLang="zh-CN" sz="2000" b="1" dirty="0">
                <a:ea typeface="宋体" panose="02010600030101010101" pitchFamily="2" charset="-122"/>
              </a:rPr>
              <a:t>》</a:t>
            </a:r>
          </a:p>
          <a:p>
            <a:pPr lvl="2">
              <a:defRPr/>
            </a:pPr>
            <a:r>
              <a:rPr lang="zh-CN" altLang="en-US" sz="1600" b="1" dirty="0">
                <a:ea typeface="宋体" panose="02010600030101010101" pitchFamily="2" charset="-122"/>
              </a:rPr>
              <a:t>编者：袁春风、武港山、吴海军、余子濠</a:t>
            </a:r>
            <a:endParaRPr lang="en-US" altLang="zh-CN" sz="2000" b="1" dirty="0">
              <a:ea typeface="宋体" panose="02010600030101010101" pitchFamily="2" charset="-122"/>
            </a:endParaRPr>
          </a:p>
          <a:p>
            <a:pPr lvl="1">
              <a:defRPr/>
            </a:pPr>
            <a:r>
              <a:rPr lang="en-US" altLang="zh-CN" sz="2000" b="1" dirty="0">
                <a:ea typeface="宋体" panose="02010600030101010101" pitchFamily="2" charset="-122"/>
              </a:rPr>
              <a:t>Computer Organization and Design </a:t>
            </a:r>
          </a:p>
          <a:p>
            <a:pPr lvl="2">
              <a:defRPr/>
            </a:pPr>
            <a:r>
              <a:rPr lang="en-US" altLang="zh-CN" sz="1600" b="1" dirty="0">
                <a:ea typeface="宋体" panose="02010600030101010101" pitchFamily="2" charset="-122"/>
              </a:rPr>
              <a:t>RISC-V Edition 1st Edition</a:t>
            </a:r>
          </a:p>
        </p:txBody>
      </p:sp>
      <p:pic>
        <p:nvPicPr>
          <p:cNvPr id="5" name="Picture 4">
            <a:extLst>
              <a:ext uri="{FF2B5EF4-FFF2-40B4-BE49-F238E27FC236}">
                <a16:creationId xmlns:a16="http://schemas.microsoft.com/office/drawing/2014/main" id="{C4B6F20B-AFCA-4715-B86B-E81FC299EBB7}"/>
              </a:ext>
            </a:extLst>
          </p:cNvPr>
          <p:cNvPicPr>
            <a:picLocks noChangeAspect="1"/>
          </p:cNvPicPr>
          <p:nvPr/>
        </p:nvPicPr>
        <p:blipFill>
          <a:blip r:embed="rId3"/>
          <a:stretch>
            <a:fillRect/>
          </a:stretch>
        </p:blipFill>
        <p:spPr>
          <a:xfrm>
            <a:off x="7483858" y="4549396"/>
            <a:ext cx="1402584" cy="1728436"/>
          </a:xfrm>
          <a:prstGeom prst="rect">
            <a:avLst/>
          </a:prstGeom>
        </p:spPr>
      </p:pic>
      <p:pic>
        <p:nvPicPr>
          <p:cNvPr id="2050" name="Picture 2" descr="正版全新  2020新书 数字逻辑与计算机组成 袁春风  数字逻辑电路与计算机组成原理 各种时序逻辑">
            <a:extLst>
              <a:ext uri="{FF2B5EF4-FFF2-40B4-BE49-F238E27FC236}">
                <a16:creationId xmlns:a16="http://schemas.microsoft.com/office/drawing/2014/main" id="{7003B1F3-0645-4574-BAC1-D8F68D30EAC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2628" y="4549396"/>
            <a:ext cx="1773476" cy="177347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C723833A-2A83-4B63-A2C3-4E5E0AD9DA3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70476" y="2308604"/>
            <a:ext cx="1402584" cy="1782028"/>
          </a:xfrm>
          <a:prstGeom prst="rect">
            <a:avLst/>
          </a:prstGeom>
        </p:spPr>
      </p:pic>
    </p:spTree>
    <p:extLst>
      <p:ext uri="{BB962C8B-B14F-4D97-AF65-F5344CB8AC3E}">
        <p14:creationId xmlns:p14="http://schemas.microsoft.com/office/powerpoint/2010/main" val="47303417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搭建你的数字积木——数字电路与逻辑设计（Verilog HDL&amp;Vivado版）（高等学校电子信">
            <a:extLst>
              <a:ext uri="{FF2B5EF4-FFF2-40B4-BE49-F238E27FC236}">
                <a16:creationId xmlns:a16="http://schemas.microsoft.com/office/drawing/2014/main" id="{9A41ABE7-839F-4BC3-BE1F-E3195CD5EB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25571" y="1598552"/>
            <a:ext cx="3801457" cy="3801457"/>
          </a:xfrm>
          <a:prstGeom prst="rect">
            <a:avLst/>
          </a:prstGeom>
          <a:noFill/>
          <a:extLst>
            <a:ext uri="{909E8E84-426E-40DD-AFC4-6F175D3DCCD1}">
              <a14:hiddenFill xmlns:a14="http://schemas.microsoft.com/office/drawing/2010/main">
                <a:solidFill>
                  <a:srgbClr val="FFFFFF"/>
                </a:solidFill>
              </a14:hiddenFill>
            </a:ext>
          </a:extLst>
        </p:spPr>
      </p:pic>
      <p:sp>
        <p:nvSpPr>
          <p:cNvPr id="25602" name="灯片编号占位符 3">
            <a:extLst>
              <a:ext uri="{FF2B5EF4-FFF2-40B4-BE49-F238E27FC236}">
                <a16:creationId xmlns:a16="http://schemas.microsoft.com/office/drawing/2014/main" id="{A611ED0F-992A-4B35-B508-AD516973EBB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80B248EC-4B56-4EBE-8DFF-9B80C8393754}" type="slidenum">
              <a:rPr lang="en-US" altLang="zh-CN" sz="1600" smtClean="0"/>
              <a:pPr algn="r">
                <a:spcBef>
                  <a:spcPct val="0"/>
                </a:spcBef>
                <a:buClrTx/>
                <a:buFontTx/>
                <a:buNone/>
              </a:pPr>
              <a:t>65</a:t>
            </a:fld>
            <a:endParaRPr lang="en-US" altLang="zh-CN" sz="1600" dirty="0"/>
          </a:p>
        </p:txBody>
      </p:sp>
      <p:sp>
        <p:nvSpPr>
          <p:cNvPr id="25603" name="Rectangle 2">
            <a:extLst>
              <a:ext uri="{FF2B5EF4-FFF2-40B4-BE49-F238E27FC236}">
                <a16:creationId xmlns:a16="http://schemas.microsoft.com/office/drawing/2014/main" id="{FFF6FDAF-4319-46D1-B14D-62635D3067BE}"/>
              </a:ext>
            </a:extLst>
          </p:cNvPr>
          <p:cNvSpPr>
            <a:spLocks noGrp="1" noChangeArrowheads="1"/>
          </p:cNvSpPr>
          <p:nvPr>
            <p:ph type="title"/>
          </p:nvPr>
        </p:nvSpPr>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Some Other References (Optional)</a:t>
            </a:r>
          </a:p>
        </p:txBody>
      </p:sp>
      <p:pic>
        <p:nvPicPr>
          <p:cNvPr id="2050" name="Picture 2">
            <a:extLst>
              <a:ext uri="{FF2B5EF4-FFF2-40B4-BE49-F238E27FC236}">
                <a16:creationId xmlns:a16="http://schemas.microsoft.com/office/drawing/2014/main" id="{721B43FA-C8E7-41C3-BB18-FD64B687D5E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8843" y="1706123"/>
            <a:ext cx="3586314" cy="35863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D3628BB-9A6C-4B83-AF25-AAE5338DAAB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066" y="1831465"/>
            <a:ext cx="3195069" cy="319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11051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A611ED0F-992A-4B35-B508-AD516973EBB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80B248EC-4B56-4EBE-8DFF-9B80C8393754}" type="slidenum">
              <a:rPr lang="en-US" altLang="zh-CN" sz="1600" smtClean="0"/>
              <a:pPr algn="r">
                <a:spcBef>
                  <a:spcPct val="0"/>
                </a:spcBef>
                <a:buClrTx/>
                <a:buFontTx/>
                <a:buNone/>
              </a:pPr>
              <a:t>66</a:t>
            </a:fld>
            <a:endParaRPr lang="en-US" altLang="zh-CN" sz="1600" dirty="0"/>
          </a:p>
        </p:txBody>
      </p:sp>
      <p:sp>
        <p:nvSpPr>
          <p:cNvPr id="25603" name="Rectangle 2">
            <a:extLst>
              <a:ext uri="{FF2B5EF4-FFF2-40B4-BE49-F238E27FC236}">
                <a16:creationId xmlns:a16="http://schemas.microsoft.com/office/drawing/2014/main" id="{FFF6FDAF-4319-46D1-B14D-62635D3067BE}"/>
              </a:ext>
            </a:extLst>
          </p:cNvPr>
          <p:cNvSpPr>
            <a:spLocks noGrp="1" noChangeArrowheads="1"/>
          </p:cNvSpPr>
          <p:nvPr>
            <p:ph type="title"/>
          </p:nvPr>
        </p:nvSpPr>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C Resources (Optional)</a:t>
            </a:r>
          </a:p>
        </p:txBody>
      </p:sp>
      <p:pic>
        <p:nvPicPr>
          <p:cNvPr id="8" name="Picture 2" descr="cover">
            <a:extLst>
              <a:ext uri="{FF2B5EF4-FFF2-40B4-BE49-F238E27FC236}">
                <a16:creationId xmlns:a16="http://schemas.microsoft.com/office/drawing/2014/main" id="{245BE91A-5226-47B0-901C-536F22871A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63" t="3246" r="14423" b="2400"/>
          <a:stretch/>
        </p:blipFill>
        <p:spPr bwMode="auto">
          <a:xfrm>
            <a:off x="555264" y="1974790"/>
            <a:ext cx="2419064" cy="32006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9" name="Picture 5">
            <a:extLst>
              <a:ext uri="{FF2B5EF4-FFF2-40B4-BE49-F238E27FC236}">
                <a16:creationId xmlns:a16="http://schemas.microsoft.com/office/drawing/2014/main" id="{D665179E-7019-4611-95D1-E466ADDF1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046" y="1974790"/>
            <a:ext cx="2438400" cy="3213100"/>
          </a:xfrm>
          <a:prstGeom prst="rect">
            <a:avLst/>
          </a:prstGeom>
          <a:ln>
            <a:solidFill>
              <a:schemeClr val="accent1"/>
            </a:solidFill>
          </a:ln>
        </p:spPr>
      </p:pic>
      <p:pic>
        <p:nvPicPr>
          <p:cNvPr id="10" name="Picture 6">
            <a:extLst>
              <a:ext uri="{FF2B5EF4-FFF2-40B4-BE49-F238E27FC236}">
                <a16:creationId xmlns:a16="http://schemas.microsoft.com/office/drawing/2014/main" id="{9A45DCAE-1955-4322-A29C-68DF561E3835}"/>
              </a:ext>
            </a:extLst>
          </p:cNvPr>
          <p:cNvPicPr>
            <a:picLocks noChangeAspect="1"/>
          </p:cNvPicPr>
          <p:nvPr/>
        </p:nvPicPr>
        <p:blipFill>
          <a:blip r:embed="rId5"/>
          <a:stretch>
            <a:fillRect/>
          </a:stretch>
        </p:blipFill>
        <p:spPr>
          <a:xfrm>
            <a:off x="6212164" y="1959800"/>
            <a:ext cx="2474636" cy="3194953"/>
          </a:xfrm>
          <a:prstGeom prst="rect">
            <a:avLst/>
          </a:prstGeom>
          <a:ln>
            <a:solidFill>
              <a:schemeClr val="accent1"/>
            </a:solidFill>
          </a:ln>
        </p:spPr>
      </p:pic>
    </p:spTree>
    <p:extLst>
      <p:ext uri="{BB962C8B-B14F-4D97-AF65-F5344CB8AC3E}">
        <p14:creationId xmlns:p14="http://schemas.microsoft.com/office/powerpoint/2010/main" val="63390701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A611ED0F-992A-4B35-B508-AD516973EBB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80B248EC-4B56-4EBE-8DFF-9B80C8393754}" type="slidenum">
              <a:rPr lang="en-US" altLang="zh-CN" sz="1600" smtClean="0"/>
              <a:pPr algn="r">
                <a:spcBef>
                  <a:spcPct val="0"/>
                </a:spcBef>
                <a:buClrTx/>
                <a:buFontTx/>
                <a:buNone/>
              </a:pPr>
              <a:t>67</a:t>
            </a:fld>
            <a:endParaRPr lang="en-US" altLang="zh-CN" sz="1600" dirty="0"/>
          </a:p>
        </p:txBody>
      </p:sp>
      <p:sp>
        <p:nvSpPr>
          <p:cNvPr id="25603" name="Rectangle 2">
            <a:extLst>
              <a:ext uri="{FF2B5EF4-FFF2-40B4-BE49-F238E27FC236}">
                <a16:creationId xmlns:a16="http://schemas.microsoft.com/office/drawing/2014/main" id="{FFF6FDAF-4319-46D1-B14D-62635D3067BE}"/>
              </a:ext>
            </a:extLst>
          </p:cNvPr>
          <p:cNvSpPr>
            <a:spLocks noGrp="1" noChangeArrowheads="1"/>
          </p:cNvSpPr>
          <p:nvPr>
            <p:ph type="title"/>
          </p:nvPr>
        </p:nvSpPr>
        <p:spPr>
          <a:xfrm>
            <a:off x="514421" y="154077"/>
            <a:ext cx="7772400"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Course Organization</a:t>
            </a:r>
          </a:p>
        </p:txBody>
      </p:sp>
      <p:sp>
        <p:nvSpPr>
          <p:cNvPr id="17412" name="Rectangle 3">
            <a:extLst>
              <a:ext uri="{FF2B5EF4-FFF2-40B4-BE49-F238E27FC236}">
                <a16:creationId xmlns:a16="http://schemas.microsoft.com/office/drawing/2014/main" id="{5DC98553-9093-4D77-88A8-0A87DD2BD669}"/>
              </a:ext>
            </a:extLst>
          </p:cNvPr>
          <p:cNvSpPr>
            <a:spLocks noGrp="1" noChangeArrowheads="1"/>
          </p:cNvSpPr>
          <p:nvPr>
            <p:ph type="body" idx="1"/>
          </p:nvPr>
        </p:nvSpPr>
        <p:spPr/>
        <p:txBody>
          <a:bodyPr/>
          <a:lstStyle/>
          <a:p>
            <a:pPr>
              <a:defRPr/>
            </a:pPr>
            <a:r>
              <a:rPr lang="en-US" altLang="zh-CN" sz="2400" b="1" dirty="0">
                <a:ea typeface="宋体" panose="02010600030101010101" pitchFamily="2" charset="-122"/>
              </a:rPr>
              <a:t>Lectures</a:t>
            </a:r>
          </a:p>
          <a:p>
            <a:pPr lvl="1">
              <a:defRPr/>
            </a:pPr>
            <a:r>
              <a:rPr lang="en-US" altLang="zh-CN" sz="2000" b="1" dirty="0">
                <a:ea typeface="宋体" panose="02010600030101010101" pitchFamily="2" charset="-122"/>
              </a:rPr>
              <a:t>Monday (ZJG East 1A-214)</a:t>
            </a:r>
          </a:p>
          <a:p>
            <a:pPr lvl="2">
              <a:defRPr/>
            </a:pPr>
            <a:r>
              <a:rPr lang="en-US" altLang="zh-CN" sz="1600" b="1" dirty="0">
                <a:ea typeface="宋体" panose="02010600030101010101" pitchFamily="2" charset="-122"/>
              </a:rPr>
              <a:t>7-8 (14:15  – 15:50 )</a:t>
            </a:r>
          </a:p>
          <a:p>
            <a:pPr lvl="1">
              <a:defRPr/>
            </a:pPr>
            <a:r>
              <a:rPr lang="en-US" altLang="zh-CN" sz="2000" b="1" dirty="0">
                <a:ea typeface="宋体" panose="02010600030101010101" pitchFamily="2" charset="-122"/>
              </a:rPr>
              <a:t>Wednesday (ZJG East 1A-214)</a:t>
            </a:r>
          </a:p>
          <a:p>
            <a:pPr lvl="2">
              <a:defRPr/>
            </a:pPr>
            <a:r>
              <a:rPr lang="en-US" altLang="zh-CN" sz="1600" b="1" dirty="0">
                <a:ea typeface="宋体" panose="02010600030101010101" pitchFamily="2" charset="-122"/>
              </a:rPr>
              <a:t>7-8 (14:15 – 15:50 )</a:t>
            </a:r>
          </a:p>
          <a:p>
            <a:pPr>
              <a:defRPr/>
            </a:pPr>
            <a:endParaRPr lang="en-US" altLang="zh-CN" sz="2400" b="1" dirty="0">
              <a:ea typeface="宋体" panose="02010600030101010101" pitchFamily="2" charset="-122"/>
            </a:endParaRPr>
          </a:p>
          <a:p>
            <a:pPr>
              <a:defRPr/>
            </a:pPr>
            <a:r>
              <a:rPr lang="en-US" altLang="zh-CN" sz="2400" b="1" dirty="0">
                <a:ea typeface="宋体" panose="02010600030101010101" pitchFamily="2" charset="-122"/>
              </a:rPr>
              <a:t>Labs</a:t>
            </a:r>
          </a:p>
          <a:p>
            <a:pPr lvl="1">
              <a:defRPr/>
            </a:pPr>
            <a:r>
              <a:rPr lang="en-US" altLang="zh-CN" sz="2000" b="1" dirty="0">
                <a:ea typeface="宋体" panose="02010600030101010101" pitchFamily="2" charset="-122"/>
              </a:rPr>
              <a:t>Thursday (ZJG East 4-509)</a:t>
            </a:r>
          </a:p>
          <a:p>
            <a:pPr lvl="2">
              <a:defRPr/>
            </a:pPr>
            <a:r>
              <a:rPr lang="en-US" altLang="zh-CN" sz="1600" b="1" dirty="0">
                <a:ea typeface="宋体" panose="02010600030101010101" pitchFamily="2" charset="-122"/>
              </a:rPr>
              <a:t>6-8 (13:25 AM – 15:50 AM)</a:t>
            </a:r>
          </a:p>
          <a:p>
            <a:pPr lvl="1">
              <a:defRPr/>
            </a:pPr>
            <a:r>
              <a:rPr lang="en-US" altLang="zh-CN" sz="2000" b="1" dirty="0">
                <a:ea typeface="宋体" panose="02010600030101010101" pitchFamily="2" charset="-122"/>
              </a:rPr>
              <a:t>No group, please work alone</a:t>
            </a:r>
          </a:p>
          <a:p>
            <a:pPr>
              <a:defRPr/>
            </a:pPr>
            <a:endParaRPr lang="en-US" altLang="zh-CN" sz="2400" b="1" dirty="0">
              <a:ea typeface="宋体" panose="02010600030101010101" pitchFamily="2" charset="-122"/>
            </a:endParaRPr>
          </a:p>
        </p:txBody>
      </p:sp>
    </p:spTree>
    <p:extLst>
      <p:ext uri="{BB962C8B-B14F-4D97-AF65-F5344CB8AC3E}">
        <p14:creationId xmlns:p14="http://schemas.microsoft.com/office/powerpoint/2010/main" val="117084091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5A608-E9A9-1186-6719-40332F057A55}"/>
            </a:ext>
          </a:extLst>
        </p:cNvPr>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F414E42C-A801-DDC1-C8BF-715EABB4BFD0}"/>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80B248EC-4B56-4EBE-8DFF-9B80C8393754}" type="slidenum">
              <a:rPr lang="en-US" altLang="zh-CN" sz="1600" smtClean="0"/>
              <a:pPr algn="r">
                <a:spcBef>
                  <a:spcPct val="0"/>
                </a:spcBef>
                <a:buClrTx/>
                <a:buFontTx/>
                <a:buNone/>
              </a:pPr>
              <a:t>68</a:t>
            </a:fld>
            <a:endParaRPr lang="en-US" altLang="zh-CN" sz="1600" dirty="0"/>
          </a:p>
        </p:txBody>
      </p:sp>
      <p:sp>
        <p:nvSpPr>
          <p:cNvPr id="25603" name="Rectangle 2">
            <a:extLst>
              <a:ext uri="{FF2B5EF4-FFF2-40B4-BE49-F238E27FC236}">
                <a16:creationId xmlns:a16="http://schemas.microsoft.com/office/drawing/2014/main" id="{776831F9-73A7-03B1-8708-C15D4A8E234E}"/>
              </a:ext>
            </a:extLst>
          </p:cNvPr>
          <p:cNvSpPr>
            <a:spLocks noGrp="1" noChangeArrowheads="1"/>
          </p:cNvSpPr>
          <p:nvPr>
            <p:ph type="title"/>
          </p:nvPr>
        </p:nvSpPr>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Class Grading</a:t>
            </a:r>
          </a:p>
        </p:txBody>
      </p:sp>
      <p:pic>
        <p:nvPicPr>
          <p:cNvPr id="6" name="内容占位符 5" descr="瀑布图&#10;&#10;AI 生成的内容可能不正确。">
            <a:extLst>
              <a:ext uri="{FF2B5EF4-FFF2-40B4-BE49-F238E27FC236}">
                <a16:creationId xmlns:a16="http://schemas.microsoft.com/office/drawing/2014/main" id="{BE272AB9-3CEE-078B-2FBE-8752AB51C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9355" y="1768882"/>
            <a:ext cx="8851966" cy="3012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568114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F4BD5-00D0-67E4-2564-75CA7184F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2BF97-6852-3B53-4979-4C7F7AE213F7}"/>
              </a:ext>
            </a:extLst>
          </p:cNvPr>
          <p:cNvSpPr>
            <a:spLocks noGrp="1"/>
          </p:cNvSpPr>
          <p:nvPr>
            <p:ph type="title"/>
          </p:nvPr>
        </p:nvSpPr>
        <p:spPr/>
        <p:txBody>
          <a:bodyPr/>
          <a:lstStyle/>
          <a:p>
            <a:r>
              <a:rPr lang="en-US" dirty="0"/>
              <a:t>A Look into AMD CPU</a:t>
            </a:r>
          </a:p>
        </p:txBody>
      </p:sp>
      <p:sp>
        <p:nvSpPr>
          <p:cNvPr id="3" name="Content Placeholder 2">
            <a:extLst>
              <a:ext uri="{FF2B5EF4-FFF2-40B4-BE49-F238E27FC236}">
                <a16:creationId xmlns:a16="http://schemas.microsoft.com/office/drawing/2014/main" id="{1BED6F7A-5B99-EF69-05F2-92E8398B8E68}"/>
              </a:ext>
            </a:extLst>
          </p:cNvPr>
          <p:cNvSpPr>
            <a:spLocks noGrp="1"/>
          </p:cNvSpPr>
          <p:nvPr>
            <p:ph idx="4294967295"/>
          </p:nvPr>
        </p:nvSpPr>
        <p:spPr>
          <a:xfrm>
            <a:off x="287867" y="884583"/>
            <a:ext cx="8681204" cy="5464174"/>
          </a:xfrm>
        </p:spPr>
        <p:txBody>
          <a:bodyPr/>
          <a:lstStyle/>
          <a:p>
            <a:endParaRPr lang="en-US" dirty="0"/>
          </a:p>
        </p:txBody>
      </p:sp>
      <p:pic>
        <p:nvPicPr>
          <p:cNvPr id="4" name="Picture 3">
            <a:extLst>
              <a:ext uri="{FF2B5EF4-FFF2-40B4-BE49-F238E27FC236}">
                <a16:creationId xmlns:a16="http://schemas.microsoft.com/office/drawing/2014/main" id="{0054BE73-8337-1F4D-3A04-F9D40C677235}"/>
              </a:ext>
            </a:extLst>
          </p:cNvPr>
          <p:cNvPicPr>
            <a:picLocks noChangeAspect="1"/>
          </p:cNvPicPr>
          <p:nvPr/>
        </p:nvPicPr>
        <p:blipFill>
          <a:blip r:embed="rId2"/>
          <a:stretch>
            <a:fillRect/>
          </a:stretch>
        </p:blipFill>
        <p:spPr>
          <a:xfrm>
            <a:off x="1669766" y="1324389"/>
            <a:ext cx="5804467" cy="5024368"/>
          </a:xfrm>
          <a:prstGeom prst="rect">
            <a:avLst/>
          </a:prstGeom>
        </p:spPr>
      </p:pic>
    </p:spTree>
    <p:extLst>
      <p:ext uri="{BB962C8B-B14F-4D97-AF65-F5344CB8AC3E}">
        <p14:creationId xmlns:p14="http://schemas.microsoft.com/office/powerpoint/2010/main" val="2045171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7</a:t>
            </a:fld>
            <a:endParaRPr lang="en-US" altLang="zh-CN" sz="1600" dirty="0"/>
          </a:p>
        </p:txBody>
      </p:sp>
      <p:sp>
        <p:nvSpPr>
          <p:cNvPr id="19459" name="Rectangle 4">
            <a:extLst>
              <a:ext uri="{FF2B5EF4-FFF2-40B4-BE49-F238E27FC236}">
                <a16:creationId xmlns:a16="http://schemas.microsoft.com/office/drawing/2014/main" id="{40E80B2B-7406-4707-A240-074812562E73}"/>
              </a:ext>
            </a:extLst>
          </p:cNvPr>
          <p:cNvSpPr>
            <a:spLocks noGrp="1" noChangeArrowheads="1"/>
          </p:cNvSpPr>
          <p:nvPr>
            <p:ph type="title"/>
          </p:nvPr>
        </p:nvSpPr>
        <p:spPr>
          <a:xfrm>
            <a:off x="608995" y="83689"/>
            <a:ext cx="7772400" cy="1020763"/>
          </a:xfrm>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Reflect the first Hello World!</a:t>
            </a:r>
          </a:p>
        </p:txBody>
      </p:sp>
      <p:sp>
        <p:nvSpPr>
          <p:cNvPr id="7" name="Rectangle 12">
            <a:extLst>
              <a:ext uri="{FF2B5EF4-FFF2-40B4-BE49-F238E27FC236}">
                <a16:creationId xmlns:a16="http://schemas.microsoft.com/office/drawing/2014/main" id="{0B32A123-57BA-6446-B448-A015CFB2FB3D}"/>
              </a:ext>
            </a:extLst>
          </p:cNvPr>
          <p:cNvSpPr txBox="1">
            <a:spLocks noChangeArrowheads="1"/>
          </p:cNvSpPr>
          <p:nvPr/>
        </p:nvSpPr>
        <p:spPr bwMode="auto">
          <a:xfrm>
            <a:off x="517550" y="3543997"/>
            <a:ext cx="7772400" cy="2544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b="1" kern="0" baseline="0" dirty="0">
                <a:ea typeface="宋体" panose="02010600030101010101" pitchFamily="2" charset="-122"/>
              </a:rPr>
              <a:t>How does it work?</a:t>
            </a:r>
          </a:p>
          <a:p>
            <a:pPr lvl="1">
              <a:lnSpc>
                <a:spcPct val="90000"/>
              </a:lnSpc>
            </a:pPr>
            <a:r>
              <a:rPr lang="en-US" altLang="zh-CN" sz="2000" b="1" kern="0" baseline="0" dirty="0">
                <a:ea typeface="宋体" panose="02010600030101010101" pitchFamily="2" charset="-122"/>
              </a:rPr>
              <a:t>Why we need to compile the program?</a:t>
            </a:r>
          </a:p>
          <a:p>
            <a:pPr lvl="1">
              <a:lnSpc>
                <a:spcPct val="90000"/>
              </a:lnSpc>
            </a:pPr>
            <a:r>
              <a:rPr lang="en-US" altLang="zh-CN" sz="2000" b="1" kern="0" baseline="0" dirty="0">
                <a:ea typeface="宋体" panose="02010600030101010101" pitchFamily="2" charset="-122"/>
              </a:rPr>
              <a:t>What is in an executable file?</a:t>
            </a:r>
          </a:p>
          <a:p>
            <a:pPr lvl="1">
              <a:lnSpc>
                <a:spcPct val="90000"/>
              </a:lnSpc>
            </a:pPr>
            <a:r>
              <a:rPr lang="en-US" altLang="zh-CN" sz="2000" b="1" kern="0" baseline="0" dirty="0">
                <a:ea typeface="宋体" panose="02010600030101010101" pitchFamily="2" charset="-122"/>
              </a:rPr>
              <a:t>How to execute a program?</a:t>
            </a:r>
          </a:p>
          <a:p>
            <a:pPr lvl="1">
              <a:lnSpc>
                <a:spcPct val="90000"/>
              </a:lnSpc>
            </a:pPr>
            <a:r>
              <a:rPr lang="en-US" altLang="zh-CN" sz="2000" b="1" kern="0" baseline="0" dirty="0">
                <a:ea typeface="宋体" panose="02010600030101010101" pitchFamily="2" charset="-122"/>
              </a:rPr>
              <a:t>What is Operating System (OS)? What does OS do?</a:t>
            </a:r>
          </a:p>
          <a:p>
            <a:pPr lvl="1">
              <a:lnSpc>
                <a:spcPct val="90000"/>
              </a:lnSpc>
            </a:pPr>
            <a:r>
              <a:rPr lang="en-US" altLang="zh-CN" sz="2000" b="1" kern="0" baseline="0" dirty="0">
                <a:ea typeface="宋体" panose="02010600030101010101" pitchFamily="2" charset="-122"/>
              </a:rPr>
              <a:t>How does the underlying hardware support the software?</a:t>
            </a:r>
          </a:p>
          <a:p>
            <a:pPr>
              <a:lnSpc>
                <a:spcPct val="90000"/>
              </a:lnSpc>
            </a:pPr>
            <a:endParaRPr lang="en-US" altLang="zh-CN" sz="2400" b="1" kern="0" baseline="0" dirty="0">
              <a:ea typeface="宋体" panose="02010600030101010101" pitchFamily="2" charset="-122"/>
            </a:endParaRPr>
          </a:p>
        </p:txBody>
      </p:sp>
      <p:sp>
        <p:nvSpPr>
          <p:cNvPr id="4" name="箭头: 右 3">
            <a:extLst>
              <a:ext uri="{FF2B5EF4-FFF2-40B4-BE49-F238E27FC236}">
                <a16:creationId xmlns:a16="http://schemas.microsoft.com/office/drawing/2014/main" id="{ED6CA8F3-B689-492C-870E-4A141C71ECEC}"/>
              </a:ext>
            </a:extLst>
          </p:cNvPr>
          <p:cNvSpPr/>
          <p:nvPr/>
        </p:nvSpPr>
        <p:spPr bwMode="auto">
          <a:xfrm>
            <a:off x="5056704" y="2269082"/>
            <a:ext cx="438807" cy="302172"/>
          </a:xfrm>
          <a:prstGeom prst="rightArrow">
            <a:avLst/>
          </a:prstGeom>
          <a:solidFill>
            <a:srgbClr val="0070C0"/>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zh-CN" altLang="en-US" sz="2800" b="0" i="0" u="none" strike="noStrike" cap="none" normalizeH="0" baseline="-25000">
              <a:ln>
                <a:noFill/>
              </a:ln>
              <a:solidFill>
                <a:schemeClr val="accent2"/>
              </a:solidFill>
              <a:effectLst/>
              <a:latin typeface="Times New Roman" pitchFamily="18" charset="0"/>
            </a:endParaRPr>
          </a:p>
        </p:txBody>
      </p:sp>
      <p:pic>
        <p:nvPicPr>
          <p:cNvPr id="9" name="图片 8" descr="文本&#10;&#10;低可信度描述已自动生成">
            <a:extLst>
              <a:ext uri="{FF2B5EF4-FFF2-40B4-BE49-F238E27FC236}">
                <a16:creationId xmlns:a16="http://schemas.microsoft.com/office/drawing/2014/main" id="{C91B5776-9161-40E5-8EBB-F4A4ECC79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95" y="1633112"/>
            <a:ext cx="4220595" cy="1591685"/>
          </a:xfrm>
          <a:prstGeom prst="rect">
            <a:avLst/>
          </a:prstGeom>
        </p:spPr>
      </p:pic>
      <p:pic>
        <p:nvPicPr>
          <p:cNvPr id="11" name="图片 10" descr="文本&#10;&#10;描述已自动生成">
            <a:extLst>
              <a:ext uri="{FF2B5EF4-FFF2-40B4-BE49-F238E27FC236}">
                <a16:creationId xmlns:a16="http://schemas.microsoft.com/office/drawing/2014/main" id="{B463BD2C-5AAA-4BC7-A51D-8646077E0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8892" y="2139932"/>
            <a:ext cx="2998296" cy="560473"/>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墨迹 1">
                <a:extLst>
                  <a:ext uri="{FF2B5EF4-FFF2-40B4-BE49-F238E27FC236}">
                    <a16:creationId xmlns:a16="http://schemas.microsoft.com/office/drawing/2014/main" id="{A576E825-A661-1243-BC14-6A07071CDE3B}"/>
                  </a:ext>
                </a:extLst>
              </p14:cNvPr>
              <p14:cNvContentPartPr/>
              <p14:nvPr/>
            </p14:nvContentPartPr>
            <p14:xfrm>
              <a:off x="1572120" y="2620080"/>
              <a:ext cx="5824080" cy="3177360"/>
            </p14:xfrm>
          </p:contentPart>
        </mc:Choice>
        <mc:Fallback>
          <p:pic>
            <p:nvPicPr>
              <p:cNvPr id="2" name="墨迹 1">
                <a:extLst>
                  <a:ext uri="{FF2B5EF4-FFF2-40B4-BE49-F238E27FC236}">
                    <a16:creationId xmlns:a16="http://schemas.microsoft.com/office/drawing/2014/main" id="{A576E825-A661-1243-BC14-6A07071CDE3B}"/>
                  </a:ext>
                </a:extLst>
              </p:cNvPr>
              <p:cNvPicPr/>
              <p:nvPr/>
            </p:nvPicPr>
            <p:blipFill>
              <a:blip r:embed="rId6"/>
              <a:stretch>
                <a:fillRect/>
              </a:stretch>
            </p:blipFill>
            <p:spPr>
              <a:xfrm>
                <a:off x="1562760" y="2610720"/>
                <a:ext cx="5842800" cy="3196080"/>
              </a:xfrm>
              <a:prstGeom prst="rect">
                <a:avLst/>
              </a:prstGeom>
            </p:spPr>
          </p:pic>
        </mc:Fallback>
      </mc:AlternateContent>
    </p:spTree>
    <p:extLst>
      <p:ext uri="{BB962C8B-B14F-4D97-AF65-F5344CB8AC3E}">
        <p14:creationId xmlns:p14="http://schemas.microsoft.com/office/powerpoint/2010/main" val="8516238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EBA0-023E-E1C0-D7F0-D53E475FAE20}"/>
              </a:ext>
            </a:extLst>
          </p:cNvPr>
          <p:cNvSpPr>
            <a:spLocks noGrp="1"/>
          </p:cNvSpPr>
          <p:nvPr>
            <p:ph type="title"/>
          </p:nvPr>
        </p:nvSpPr>
        <p:spPr/>
        <p:txBody>
          <a:bodyPr/>
          <a:lstStyle/>
          <a:p>
            <a:r>
              <a:rPr lang="en-CN" dirty="0"/>
              <a:t>LUT</a:t>
            </a:r>
          </a:p>
        </p:txBody>
      </p:sp>
      <p:sp>
        <p:nvSpPr>
          <p:cNvPr id="3" name="Content Placeholder 2">
            <a:extLst>
              <a:ext uri="{FF2B5EF4-FFF2-40B4-BE49-F238E27FC236}">
                <a16:creationId xmlns:a16="http://schemas.microsoft.com/office/drawing/2014/main" id="{53C13419-8B78-4105-44E7-CDB21725463C}"/>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E3B4E496-6F05-2D52-974C-700B3BB21FF8}"/>
              </a:ext>
            </a:extLst>
          </p:cNvPr>
          <p:cNvPicPr>
            <a:picLocks noChangeAspect="1"/>
          </p:cNvPicPr>
          <p:nvPr/>
        </p:nvPicPr>
        <p:blipFill>
          <a:blip r:embed="rId2"/>
          <a:stretch>
            <a:fillRect/>
          </a:stretch>
        </p:blipFill>
        <p:spPr>
          <a:xfrm>
            <a:off x="357808" y="1712274"/>
            <a:ext cx="3255536" cy="2573976"/>
          </a:xfrm>
          <a:prstGeom prst="rect">
            <a:avLst/>
          </a:prstGeom>
        </p:spPr>
      </p:pic>
      <p:pic>
        <p:nvPicPr>
          <p:cNvPr id="5" name="Picture 4">
            <a:extLst>
              <a:ext uri="{FF2B5EF4-FFF2-40B4-BE49-F238E27FC236}">
                <a16:creationId xmlns:a16="http://schemas.microsoft.com/office/drawing/2014/main" id="{C507E9F1-F0AD-A467-E801-1975E002E8BB}"/>
              </a:ext>
            </a:extLst>
          </p:cNvPr>
          <p:cNvPicPr>
            <a:picLocks noChangeAspect="1"/>
          </p:cNvPicPr>
          <p:nvPr/>
        </p:nvPicPr>
        <p:blipFill>
          <a:blip r:embed="rId3"/>
          <a:stretch>
            <a:fillRect/>
          </a:stretch>
        </p:blipFill>
        <p:spPr>
          <a:xfrm>
            <a:off x="318052" y="4342798"/>
            <a:ext cx="3525461" cy="1327771"/>
          </a:xfrm>
          <a:prstGeom prst="rect">
            <a:avLst/>
          </a:prstGeom>
        </p:spPr>
      </p:pic>
      <p:pic>
        <p:nvPicPr>
          <p:cNvPr id="7" name="Picture 6">
            <a:extLst>
              <a:ext uri="{FF2B5EF4-FFF2-40B4-BE49-F238E27FC236}">
                <a16:creationId xmlns:a16="http://schemas.microsoft.com/office/drawing/2014/main" id="{7E7FBC92-B016-FC2B-6B67-28BD44439506}"/>
              </a:ext>
            </a:extLst>
          </p:cNvPr>
          <p:cNvPicPr>
            <a:picLocks noChangeAspect="1"/>
          </p:cNvPicPr>
          <p:nvPr/>
        </p:nvPicPr>
        <p:blipFill>
          <a:blip r:embed="rId4"/>
          <a:stretch>
            <a:fillRect/>
          </a:stretch>
        </p:blipFill>
        <p:spPr>
          <a:xfrm>
            <a:off x="5089922" y="1697733"/>
            <a:ext cx="3428379" cy="2569510"/>
          </a:xfrm>
          <a:prstGeom prst="rect">
            <a:avLst/>
          </a:prstGeom>
        </p:spPr>
      </p:pic>
      <p:pic>
        <p:nvPicPr>
          <p:cNvPr id="8" name="Picture 7">
            <a:extLst>
              <a:ext uri="{FF2B5EF4-FFF2-40B4-BE49-F238E27FC236}">
                <a16:creationId xmlns:a16="http://schemas.microsoft.com/office/drawing/2014/main" id="{CEF8FEE6-44C8-9B51-77E0-A8CF67D24AE8}"/>
              </a:ext>
            </a:extLst>
          </p:cNvPr>
          <p:cNvPicPr>
            <a:picLocks noChangeAspect="1"/>
          </p:cNvPicPr>
          <p:nvPr/>
        </p:nvPicPr>
        <p:blipFill>
          <a:blip r:embed="rId5"/>
          <a:stretch>
            <a:fillRect/>
          </a:stretch>
        </p:blipFill>
        <p:spPr>
          <a:xfrm>
            <a:off x="5582841" y="4463186"/>
            <a:ext cx="2635422" cy="978871"/>
          </a:xfrm>
          <a:prstGeom prst="rect">
            <a:avLst/>
          </a:prstGeom>
        </p:spPr>
      </p:pic>
    </p:spTree>
    <p:extLst>
      <p:ext uri="{BB962C8B-B14F-4D97-AF65-F5344CB8AC3E}">
        <p14:creationId xmlns:p14="http://schemas.microsoft.com/office/powerpoint/2010/main" val="297715365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AAF80-3F97-E103-E534-BBC68FC5F06D}"/>
              </a:ext>
            </a:extLst>
          </p:cNvPr>
          <p:cNvSpPr>
            <a:spLocks noGrp="1"/>
          </p:cNvSpPr>
          <p:nvPr>
            <p:ph type="title"/>
          </p:nvPr>
        </p:nvSpPr>
        <p:spPr/>
        <p:txBody>
          <a:bodyPr/>
          <a:lstStyle/>
          <a:p>
            <a:r>
              <a:rPr lang="en-CN" dirty="0"/>
              <a:t>LUT</a:t>
            </a:r>
          </a:p>
        </p:txBody>
      </p:sp>
      <p:sp>
        <p:nvSpPr>
          <p:cNvPr id="3" name="Content Placeholder 2">
            <a:extLst>
              <a:ext uri="{FF2B5EF4-FFF2-40B4-BE49-F238E27FC236}">
                <a16:creationId xmlns:a16="http://schemas.microsoft.com/office/drawing/2014/main" id="{07256A59-B01F-60DD-06DD-9F0554E9E02B}"/>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9EBEC8EE-3AC1-AE48-2C31-249AF2F321B9}"/>
              </a:ext>
            </a:extLst>
          </p:cNvPr>
          <p:cNvPicPr>
            <a:picLocks noChangeAspect="1"/>
          </p:cNvPicPr>
          <p:nvPr/>
        </p:nvPicPr>
        <p:blipFill>
          <a:blip r:embed="rId2"/>
          <a:stretch>
            <a:fillRect/>
          </a:stretch>
        </p:blipFill>
        <p:spPr>
          <a:xfrm>
            <a:off x="1144190" y="1712274"/>
            <a:ext cx="2676525" cy="2419350"/>
          </a:xfrm>
          <a:prstGeom prst="rect">
            <a:avLst/>
          </a:prstGeom>
        </p:spPr>
      </p:pic>
      <p:pic>
        <p:nvPicPr>
          <p:cNvPr id="5" name="Picture 4">
            <a:extLst>
              <a:ext uri="{FF2B5EF4-FFF2-40B4-BE49-F238E27FC236}">
                <a16:creationId xmlns:a16="http://schemas.microsoft.com/office/drawing/2014/main" id="{DBAD3970-2FF9-3FD1-EB2D-9DC4C8E12924}"/>
              </a:ext>
            </a:extLst>
          </p:cNvPr>
          <p:cNvPicPr>
            <a:picLocks noChangeAspect="1"/>
          </p:cNvPicPr>
          <p:nvPr/>
        </p:nvPicPr>
        <p:blipFill>
          <a:blip r:embed="rId3"/>
          <a:stretch>
            <a:fillRect/>
          </a:stretch>
        </p:blipFill>
        <p:spPr>
          <a:xfrm>
            <a:off x="5145881" y="1712274"/>
            <a:ext cx="2667000" cy="2409825"/>
          </a:xfrm>
          <a:prstGeom prst="rect">
            <a:avLst/>
          </a:prstGeom>
        </p:spPr>
      </p:pic>
      <p:pic>
        <p:nvPicPr>
          <p:cNvPr id="6" name="Picture 5">
            <a:extLst>
              <a:ext uri="{FF2B5EF4-FFF2-40B4-BE49-F238E27FC236}">
                <a16:creationId xmlns:a16="http://schemas.microsoft.com/office/drawing/2014/main" id="{3B497C97-D818-A714-485C-31591A04B8B2}"/>
              </a:ext>
            </a:extLst>
          </p:cNvPr>
          <p:cNvPicPr>
            <a:picLocks noChangeAspect="1"/>
          </p:cNvPicPr>
          <p:nvPr/>
        </p:nvPicPr>
        <p:blipFill>
          <a:blip r:embed="rId4"/>
          <a:stretch>
            <a:fillRect/>
          </a:stretch>
        </p:blipFill>
        <p:spPr>
          <a:xfrm>
            <a:off x="1975247" y="4161372"/>
            <a:ext cx="5193506" cy="1524545"/>
          </a:xfrm>
          <a:prstGeom prst="rect">
            <a:avLst/>
          </a:prstGeom>
        </p:spPr>
      </p:pic>
    </p:spTree>
    <p:extLst>
      <p:ext uri="{BB962C8B-B14F-4D97-AF65-F5344CB8AC3E}">
        <p14:creationId xmlns:p14="http://schemas.microsoft.com/office/powerpoint/2010/main" val="234107370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A611ED0F-992A-4B35-B508-AD516973EBB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80B248EC-4B56-4EBE-8DFF-9B80C8393754}" type="slidenum">
              <a:rPr lang="en-US" altLang="zh-CN" sz="1600" smtClean="0"/>
              <a:pPr algn="r">
                <a:spcBef>
                  <a:spcPct val="0"/>
                </a:spcBef>
                <a:buClrTx/>
                <a:buFontTx/>
                <a:buNone/>
              </a:pPr>
              <a:t>72</a:t>
            </a:fld>
            <a:endParaRPr lang="en-US" altLang="zh-CN" sz="1600" dirty="0"/>
          </a:p>
        </p:txBody>
      </p:sp>
      <p:sp>
        <p:nvSpPr>
          <p:cNvPr id="25603" name="Rectangle 2">
            <a:extLst>
              <a:ext uri="{FF2B5EF4-FFF2-40B4-BE49-F238E27FC236}">
                <a16:creationId xmlns:a16="http://schemas.microsoft.com/office/drawing/2014/main" id="{FFF6FDAF-4319-46D1-B14D-62635D3067BE}"/>
              </a:ext>
            </a:extLst>
          </p:cNvPr>
          <p:cNvSpPr>
            <a:spLocks noGrp="1" noChangeArrowheads="1"/>
          </p:cNvSpPr>
          <p:nvPr>
            <p:ph type="title"/>
          </p:nvPr>
        </p:nvSpPr>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Course Policies</a:t>
            </a:r>
          </a:p>
        </p:txBody>
      </p:sp>
      <p:sp>
        <p:nvSpPr>
          <p:cNvPr id="17412" name="Rectangle 3">
            <a:extLst>
              <a:ext uri="{FF2B5EF4-FFF2-40B4-BE49-F238E27FC236}">
                <a16:creationId xmlns:a16="http://schemas.microsoft.com/office/drawing/2014/main" id="{5DC98553-9093-4D77-88A8-0A87DD2BD669}"/>
              </a:ext>
            </a:extLst>
          </p:cNvPr>
          <p:cNvSpPr>
            <a:spLocks noGrp="1" noChangeArrowheads="1"/>
          </p:cNvSpPr>
          <p:nvPr>
            <p:ph type="body" idx="1"/>
          </p:nvPr>
        </p:nvSpPr>
        <p:spPr/>
        <p:txBody>
          <a:bodyPr/>
          <a:lstStyle/>
          <a:p>
            <a:pPr>
              <a:defRPr/>
            </a:pPr>
            <a:r>
              <a:rPr lang="en-US" altLang="zh-CN" sz="2400" b="1" dirty="0">
                <a:ea typeface="宋体" panose="02010600030101010101" pitchFamily="2" charset="-122"/>
              </a:rPr>
              <a:t>Academic integrity</a:t>
            </a:r>
          </a:p>
          <a:p>
            <a:pPr lvl="1">
              <a:defRPr/>
            </a:pPr>
            <a:r>
              <a:rPr lang="en-US" altLang="zh-CN" sz="2000" b="1" dirty="0">
                <a:ea typeface="宋体" panose="02010600030101010101" pitchFamily="2" charset="-122"/>
              </a:rPr>
              <a:t>We will strictly enforce the university, college, and department policies against academic dishonesty</a:t>
            </a:r>
          </a:p>
          <a:p>
            <a:pPr lvl="1">
              <a:defRPr/>
            </a:pPr>
            <a:r>
              <a:rPr lang="en-US" altLang="zh-CN" sz="2000" b="1" dirty="0">
                <a:solidFill>
                  <a:srgbClr val="C00000"/>
                </a:solidFill>
                <a:ea typeface="宋体" panose="02010600030101010101" pitchFamily="2" charset="-122"/>
              </a:rPr>
              <a:t>Plagiarism in any form will not be tolerated!</a:t>
            </a:r>
          </a:p>
          <a:p>
            <a:pPr marL="0" indent="0">
              <a:buNone/>
              <a:defRPr/>
            </a:pPr>
            <a:endParaRPr lang="en-US" altLang="zh-CN" sz="2800" b="1" dirty="0">
              <a:ea typeface="宋体" panose="02010600030101010101" pitchFamily="2" charset="-122"/>
            </a:endParaRPr>
          </a:p>
          <a:p>
            <a:pPr>
              <a:defRPr/>
            </a:pPr>
            <a:r>
              <a:rPr lang="en-US" altLang="zh-CN" sz="2400" b="1" dirty="0">
                <a:ea typeface="宋体" panose="02010600030101010101" pitchFamily="2" charset="-122"/>
              </a:rPr>
              <a:t>Unless otherwise noted, work turned in should reflect your independent capabilities</a:t>
            </a:r>
          </a:p>
          <a:p>
            <a:pPr lvl="1">
              <a:defRPr/>
            </a:pPr>
            <a:r>
              <a:rPr lang="en-US" altLang="zh-CN" sz="2000" b="1" dirty="0">
                <a:ea typeface="宋体" panose="02010600030101010101" pitchFamily="2" charset="-122"/>
              </a:rPr>
              <a:t>If unsure, note / cite sources and help</a:t>
            </a:r>
          </a:p>
          <a:p>
            <a:pPr>
              <a:defRPr/>
            </a:pPr>
            <a:endParaRPr lang="en-US" altLang="zh-CN" sz="2800" b="1" dirty="0">
              <a:ea typeface="宋体" panose="02010600030101010101" pitchFamily="2" charset="-122"/>
            </a:endParaRPr>
          </a:p>
          <a:p>
            <a:pPr>
              <a:defRPr/>
            </a:pPr>
            <a:r>
              <a:rPr lang="en-US" altLang="zh-CN" sz="2400" b="1" dirty="0">
                <a:ea typeface="宋体" panose="02010600030101010101" pitchFamily="2" charset="-122"/>
              </a:rPr>
              <a:t>Late penalized: homework </a:t>
            </a:r>
            <a:r>
              <a:rPr lang="en-US" altLang="zh-CN" sz="2400" b="1" dirty="0">
                <a:solidFill>
                  <a:srgbClr val="C00000"/>
                </a:solidFill>
                <a:ea typeface="宋体" panose="02010600030101010101" pitchFamily="2" charset="-122"/>
              </a:rPr>
              <a:t>5%</a:t>
            </a:r>
            <a:r>
              <a:rPr lang="en-US" altLang="zh-CN" sz="2400" b="1" dirty="0">
                <a:ea typeface="宋体" panose="02010600030101010101" pitchFamily="2" charset="-122"/>
              </a:rPr>
              <a:t>/day</a:t>
            </a:r>
            <a:r>
              <a:rPr lang="zh-CN" altLang="en-US" sz="2400" b="1" dirty="0">
                <a:ea typeface="宋体" panose="02010600030101010101" pitchFamily="2" charset="-122"/>
              </a:rPr>
              <a:t>，</a:t>
            </a:r>
            <a:r>
              <a:rPr lang="en-US" altLang="zh-CN" sz="2400" b="1" dirty="0">
                <a:ea typeface="宋体" panose="02010600030101010101" pitchFamily="2" charset="-122"/>
              </a:rPr>
              <a:t>project </a:t>
            </a:r>
            <a:r>
              <a:rPr lang="en-US" altLang="zh-CN" sz="2400" b="1" dirty="0">
                <a:solidFill>
                  <a:srgbClr val="C00000"/>
                </a:solidFill>
                <a:ea typeface="宋体" panose="02010600030101010101" pitchFamily="2" charset="-122"/>
              </a:rPr>
              <a:t>25%</a:t>
            </a:r>
            <a:r>
              <a:rPr lang="en-US" altLang="zh-CN" sz="2400" b="1" dirty="0">
                <a:ea typeface="宋体" panose="02010600030101010101" pitchFamily="2" charset="-122"/>
              </a:rPr>
              <a:t>/week</a:t>
            </a:r>
          </a:p>
          <a:p>
            <a:pPr lvl="1">
              <a:defRPr/>
            </a:pPr>
            <a:r>
              <a:rPr lang="en-US" altLang="zh-CN" sz="2000" b="1" dirty="0">
                <a:ea typeface="宋体" panose="02010600030101010101" pitchFamily="2" charset="-122"/>
              </a:rPr>
              <a:t>No penalty for documented emergency or by prior arrangement in special circumstances</a:t>
            </a:r>
          </a:p>
        </p:txBody>
      </p:sp>
    </p:spTree>
    <p:extLst>
      <p:ext uri="{BB962C8B-B14F-4D97-AF65-F5344CB8AC3E}">
        <p14:creationId xmlns:p14="http://schemas.microsoft.com/office/powerpoint/2010/main" val="385736902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73</a:t>
            </a:fld>
            <a:endParaRPr lang="en-US" altLang="zh-CN" sz="1600" dirty="0"/>
          </a:p>
        </p:txBody>
      </p:sp>
      <p:sp>
        <p:nvSpPr>
          <p:cNvPr id="6" name="Rectangle 12">
            <a:extLst>
              <a:ext uri="{FF2B5EF4-FFF2-40B4-BE49-F238E27FC236}">
                <a16:creationId xmlns:a16="http://schemas.microsoft.com/office/drawing/2014/main" id="{9DA74013-E518-4560-A30E-31EF11EDC80A}"/>
              </a:ext>
            </a:extLst>
          </p:cNvPr>
          <p:cNvSpPr txBox="1">
            <a:spLocks noChangeArrowheads="1"/>
          </p:cNvSpPr>
          <p:nvPr/>
        </p:nvSpPr>
        <p:spPr bwMode="auto">
          <a:xfrm>
            <a:off x="685800" y="1385888"/>
            <a:ext cx="7772400" cy="50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800" b="1" kern="0" baseline="0">
                <a:solidFill>
                  <a:schemeClr val="bg2"/>
                </a:solidFill>
                <a:ea typeface="宋体" panose="02010600030101010101" pitchFamily="2" charset="-122"/>
              </a:rPr>
              <a:t>Why </a:t>
            </a:r>
            <a:r>
              <a:rPr lang="en-US" altLang="zh-CN" sz="2800" b="1" kern="0" baseline="0" dirty="0">
                <a:solidFill>
                  <a:schemeClr val="bg2"/>
                </a:solidFill>
                <a:ea typeface="宋体" panose="02010600030101010101" pitchFamily="2" charset="-122"/>
              </a:rPr>
              <a:t>take system courses?</a:t>
            </a:r>
          </a:p>
          <a:p>
            <a:pPr>
              <a:lnSpc>
                <a:spcPct val="90000"/>
              </a:lnSpc>
            </a:pPr>
            <a:endParaRPr lang="en-US" altLang="zh-CN" sz="2800" b="1" kern="0" baseline="0" dirty="0">
              <a:solidFill>
                <a:schemeClr val="bg2"/>
              </a:solidFill>
              <a:ea typeface="宋体" panose="02010600030101010101" pitchFamily="2" charset="-122"/>
            </a:endParaRPr>
          </a:p>
          <a:p>
            <a:pPr>
              <a:lnSpc>
                <a:spcPct val="90000"/>
              </a:lnSpc>
            </a:pPr>
            <a:r>
              <a:rPr lang="en-US" altLang="zh-CN" sz="2800" b="1" kern="0" baseline="0" dirty="0">
                <a:solidFill>
                  <a:schemeClr val="tx1">
                    <a:lumMod val="50000"/>
                    <a:lumOff val="50000"/>
                  </a:schemeClr>
                </a:solidFill>
                <a:ea typeface="宋体" panose="02010600030101010101" pitchFamily="2" charset="-122"/>
              </a:rPr>
              <a:t>About system courses</a:t>
            </a:r>
          </a:p>
          <a:p>
            <a:pPr>
              <a:lnSpc>
                <a:spcPct val="90000"/>
              </a:lnSpc>
            </a:pPr>
            <a:endParaRPr lang="en-US" altLang="zh-CN" sz="2800" b="1" kern="0" baseline="0" dirty="0">
              <a:solidFill>
                <a:schemeClr val="tx1">
                  <a:lumMod val="50000"/>
                  <a:lumOff val="50000"/>
                </a:schemeClr>
              </a:solidFill>
              <a:ea typeface="宋体" panose="02010600030101010101" pitchFamily="2" charset="-122"/>
            </a:endParaRPr>
          </a:p>
          <a:p>
            <a:pPr>
              <a:lnSpc>
                <a:spcPct val="90000"/>
              </a:lnSpc>
            </a:pPr>
            <a:r>
              <a:rPr lang="en-US" altLang="zh-CN" sz="2800" b="1" kern="0" baseline="0" dirty="0">
                <a:solidFill>
                  <a:schemeClr val="bg2"/>
                </a:solidFill>
                <a:ea typeface="宋体" panose="02010600030101010101" pitchFamily="2" charset="-122"/>
              </a:rPr>
              <a:t>Course overview</a:t>
            </a:r>
          </a:p>
          <a:p>
            <a:pPr>
              <a:lnSpc>
                <a:spcPct val="90000"/>
              </a:lnSpc>
            </a:pPr>
            <a:endParaRPr lang="en-US" altLang="zh-CN" sz="2800" b="1" kern="0" baseline="0" dirty="0">
              <a:ea typeface="宋体" panose="02010600030101010101" pitchFamily="2" charset="-122"/>
            </a:endParaRPr>
          </a:p>
          <a:p>
            <a:pPr>
              <a:lnSpc>
                <a:spcPct val="90000"/>
              </a:lnSpc>
            </a:pPr>
            <a:r>
              <a:rPr lang="en-US" altLang="zh-CN" sz="2800" b="1" kern="0" baseline="0" dirty="0">
                <a:ea typeface="宋体" panose="02010600030101010101" pitchFamily="2" charset="-122"/>
              </a:rPr>
              <a:t>Evolution of computer systems</a:t>
            </a:r>
          </a:p>
          <a:p>
            <a:pPr>
              <a:lnSpc>
                <a:spcPct val="90000"/>
              </a:lnSpc>
            </a:pPr>
            <a:endParaRPr lang="en-US" altLang="zh-CN" sz="2800" b="1" kern="0" baseline="0" dirty="0">
              <a:ea typeface="宋体" panose="02010600030101010101" pitchFamily="2" charset="-122"/>
            </a:endParaRPr>
          </a:p>
        </p:txBody>
      </p:sp>
      <p:sp>
        <p:nvSpPr>
          <p:cNvPr id="7" name="Rectangle 4">
            <a:extLst>
              <a:ext uri="{FF2B5EF4-FFF2-40B4-BE49-F238E27FC236}">
                <a16:creationId xmlns:a16="http://schemas.microsoft.com/office/drawing/2014/main" id="{61613075-73BA-4468-B5E1-05BA35F281E1}"/>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Today’s Agenda</a:t>
            </a:r>
          </a:p>
        </p:txBody>
      </p:sp>
    </p:spTree>
    <p:extLst>
      <p:ext uri="{BB962C8B-B14F-4D97-AF65-F5344CB8AC3E}">
        <p14:creationId xmlns:p14="http://schemas.microsoft.com/office/powerpoint/2010/main" val="411188156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87E73C9D-6F12-4281-AF9E-FD8369A7A0E5}"/>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Evolution of Computer Systems</a:t>
            </a:r>
          </a:p>
        </p:txBody>
      </p:sp>
      <p:pic>
        <p:nvPicPr>
          <p:cNvPr id="14342" name="Picture 6" descr="BioEdge: Will IVF affect human evolution?">
            <a:extLst>
              <a:ext uri="{FF2B5EF4-FFF2-40B4-BE49-F238E27FC236}">
                <a16:creationId xmlns:a16="http://schemas.microsoft.com/office/drawing/2014/main" id="{75B7A777-176B-4BF0-8417-5DCE298BB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396" y="1242445"/>
            <a:ext cx="6233207" cy="29607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C4A959B-0F68-C49E-A250-92D7CA834D59}"/>
              </a:ext>
            </a:extLst>
          </p:cNvPr>
          <p:cNvPicPr>
            <a:picLocks noChangeAspect="1"/>
          </p:cNvPicPr>
          <p:nvPr/>
        </p:nvPicPr>
        <p:blipFill>
          <a:blip r:embed="rId3"/>
          <a:stretch>
            <a:fillRect/>
          </a:stretch>
        </p:blipFill>
        <p:spPr>
          <a:xfrm>
            <a:off x="413740" y="4402197"/>
            <a:ext cx="8730260" cy="1643570"/>
          </a:xfrm>
          <a:prstGeom prst="rect">
            <a:avLst/>
          </a:prstGeom>
        </p:spPr>
      </p:pic>
    </p:spTree>
    <p:extLst>
      <p:ext uri="{BB962C8B-B14F-4D97-AF65-F5344CB8AC3E}">
        <p14:creationId xmlns:p14="http://schemas.microsoft.com/office/powerpoint/2010/main" val="2792337608"/>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PT - History of Computers PowerPoint Presentation, free download -  ID:5468132">
            <a:extLst>
              <a:ext uri="{FF2B5EF4-FFF2-40B4-BE49-F238E27FC236}">
                <a16:creationId xmlns:a16="http://schemas.microsoft.com/office/drawing/2014/main" id="{44626199-7834-4136-BDF3-C4AEAB16A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81" y="317068"/>
            <a:ext cx="8298485" cy="622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73267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8E375-54CC-4052-A921-1E642DED7312}"/>
              </a:ext>
            </a:extLst>
          </p:cNvPr>
          <p:cNvSpPr>
            <a:spLocks noGrp="1"/>
          </p:cNvSpPr>
          <p:nvPr>
            <p:ph type="sldNum" sz="quarter" idx="10"/>
          </p:nvPr>
        </p:nvSpPr>
        <p:spPr/>
        <p:txBody>
          <a:bodyPr/>
          <a:lstStyle/>
          <a:p>
            <a:pPr algn="r">
              <a:defRPr/>
            </a:pPr>
            <a:fld id="{EBA6F284-EC11-477E-81A0-A1A2197266D3}" type="slidenum">
              <a:rPr lang="en-US" altLang="zh-CN" smtClean="0"/>
              <a:pPr algn="r">
                <a:defRPr/>
              </a:pPr>
              <a:t>76</a:t>
            </a:fld>
            <a:endParaRPr lang="en-US" altLang="zh-CN" dirty="0"/>
          </a:p>
        </p:txBody>
      </p:sp>
      <p:sp>
        <p:nvSpPr>
          <p:cNvPr id="9" name="Rectangle 4">
            <a:extLst>
              <a:ext uri="{FF2B5EF4-FFF2-40B4-BE49-F238E27FC236}">
                <a16:creationId xmlns:a16="http://schemas.microsoft.com/office/drawing/2014/main" id="{9EF2F0B2-7717-499E-B71C-26C979543A2A}"/>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Primal Ancient</a:t>
            </a:r>
          </a:p>
        </p:txBody>
      </p:sp>
      <p:pic>
        <p:nvPicPr>
          <p:cNvPr id="1026" name="Picture 2" descr="Babbage &amp; Lovelace: The designer of the analytical engine and its pro…">
            <a:extLst>
              <a:ext uri="{FF2B5EF4-FFF2-40B4-BE49-F238E27FC236}">
                <a16:creationId xmlns:a16="http://schemas.microsoft.com/office/drawing/2014/main" id="{AFDD93D8-4EA9-413F-979B-F5A4AD88DB9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6454" y="1485899"/>
            <a:ext cx="7070199" cy="530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7513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8E375-54CC-4052-A921-1E642DED7312}"/>
              </a:ext>
            </a:extLst>
          </p:cNvPr>
          <p:cNvSpPr>
            <a:spLocks noGrp="1"/>
          </p:cNvSpPr>
          <p:nvPr>
            <p:ph type="sldNum" sz="quarter" idx="10"/>
          </p:nvPr>
        </p:nvSpPr>
        <p:spPr/>
        <p:txBody>
          <a:bodyPr/>
          <a:lstStyle/>
          <a:p>
            <a:pPr algn="r">
              <a:defRPr/>
            </a:pPr>
            <a:fld id="{EBA6F284-EC11-477E-81A0-A1A2197266D3}" type="slidenum">
              <a:rPr lang="en-US" altLang="zh-CN" smtClean="0"/>
              <a:pPr algn="r">
                <a:defRPr/>
              </a:pPr>
              <a:t>77</a:t>
            </a:fld>
            <a:endParaRPr lang="en-US" altLang="zh-CN" dirty="0"/>
          </a:p>
        </p:txBody>
      </p:sp>
      <p:pic>
        <p:nvPicPr>
          <p:cNvPr id="3" name="Picture 2">
            <a:extLst>
              <a:ext uri="{FF2B5EF4-FFF2-40B4-BE49-F238E27FC236}">
                <a16:creationId xmlns:a16="http://schemas.microsoft.com/office/drawing/2014/main" id="{08C54589-6EAA-F24D-9EC8-C1EB152EF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149" y="1562474"/>
            <a:ext cx="3076575" cy="3857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7211629-8B70-5E4D-93E6-08BAD6F61A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925" y="1734271"/>
            <a:ext cx="5431892" cy="3017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8">
            <a:extLst>
              <a:ext uri="{FF2B5EF4-FFF2-40B4-BE49-F238E27FC236}">
                <a16:creationId xmlns:a16="http://schemas.microsoft.com/office/drawing/2014/main" id="{C4FDB45F-26A5-424D-8B3C-3F07E77FA0B2}"/>
              </a:ext>
            </a:extLst>
          </p:cNvPr>
          <p:cNvSpPr txBox="1"/>
          <p:nvPr/>
        </p:nvSpPr>
        <p:spPr>
          <a:xfrm>
            <a:off x="6197537" y="5807338"/>
            <a:ext cx="2005101" cy="523220"/>
          </a:xfrm>
          <a:prstGeom prst="rect">
            <a:avLst/>
          </a:prstGeom>
          <a:noFill/>
        </p:spPr>
        <p:txBody>
          <a:bodyPr wrap="none" rtlCol="0">
            <a:spAutoFit/>
          </a:bodyPr>
          <a:lstStyle>
            <a:defPPr>
              <a:defRPr lang="en-GB"/>
            </a:defPPr>
            <a:lvl1pPr algn="l" defTabSz="457200" rtl="0" fontAlgn="base">
              <a:spcBef>
                <a:spcPct val="0"/>
              </a:spcBef>
              <a:spcAft>
                <a:spcPct val="0"/>
              </a:spcAft>
              <a:defRPr sz="2400" kern="1200">
                <a:solidFill>
                  <a:schemeClr val="bg1"/>
                </a:solidFill>
                <a:latin typeface="Times New Roman" pitchFamily="18" charset="0"/>
                <a:ea typeface="Osaka"/>
                <a:cs typeface="Osaka"/>
              </a:defRPr>
            </a:lvl1pPr>
            <a:lvl2pPr marL="742950" indent="-285750" algn="l" defTabSz="457200" rtl="0" fontAlgn="base">
              <a:spcBef>
                <a:spcPct val="0"/>
              </a:spcBef>
              <a:spcAft>
                <a:spcPct val="0"/>
              </a:spcAft>
              <a:defRPr sz="2400" kern="1200">
                <a:solidFill>
                  <a:schemeClr val="bg1"/>
                </a:solidFill>
                <a:latin typeface="Times New Roman" pitchFamily="18" charset="0"/>
                <a:ea typeface="Osaka"/>
                <a:cs typeface="Osaka"/>
              </a:defRPr>
            </a:lvl2pPr>
            <a:lvl3pPr marL="1143000" indent="-228600" algn="l" defTabSz="457200" rtl="0" fontAlgn="base">
              <a:spcBef>
                <a:spcPct val="0"/>
              </a:spcBef>
              <a:spcAft>
                <a:spcPct val="0"/>
              </a:spcAft>
              <a:defRPr sz="2400" kern="1200">
                <a:solidFill>
                  <a:schemeClr val="bg1"/>
                </a:solidFill>
                <a:latin typeface="Times New Roman" pitchFamily="18" charset="0"/>
                <a:ea typeface="Osaka"/>
                <a:cs typeface="Osaka"/>
              </a:defRPr>
            </a:lvl3pPr>
            <a:lvl4pPr marL="1600200" indent="-228600" algn="l" defTabSz="457200" rtl="0" fontAlgn="base">
              <a:spcBef>
                <a:spcPct val="0"/>
              </a:spcBef>
              <a:spcAft>
                <a:spcPct val="0"/>
              </a:spcAft>
              <a:defRPr sz="2400" kern="1200">
                <a:solidFill>
                  <a:schemeClr val="bg1"/>
                </a:solidFill>
                <a:latin typeface="Times New Roman" pitchFamily="18" charset="0"/>
                <a:ea typeface="Osaka"/>
                <a:cs typeface="Osaka"/>
              </a:defRPr>
            </a:lvl4pPr>
            <a:lvl5pPr marL="2057400" indent="-228600" algn="l" defTabSz="457200" rtl="0" fontAlgn="base">
              <a:spcBef>
                <a:spcPct val="0"/>
              </a:spcBef>
              <a:spcAft>
                <a:spcPct val="0"/>
              </a:spcAft>
              <a:defRPr sz="2400" kern="1200">
                <a:solidFill>
                  <a:schemeClr val="bg1"/>
                </a:solidFill>
                <a:latin typeface="Times New Roman" pitchFamily="18" charset="0"/>
                <a:ea typeface="Osaka"/>
                <a:cs typeface="Osaka"/>
              </a:defRPr>
            </a:lvl5pPr>
            <a:lvl6pPr marL="2286000" algn="l" defTabSz="914400" rtl="0" eaLnBrk="1" latinLnBrk="0" hangingPunct="1">
              <a:defRPr sz="2400" kern="1200">
                <a:solidFill>
                  <a:schemeClr val="bg1"/>
                </a:solidFill>
                <a:latin typeface="Times New Roman" pitchFamily="18" charset="0"/>
                <a:ea typeface="Osaka"/>
                <a:cs typeface="Osaka"/>
              </a:defRPr>
            </a:lvl6pPr>
            <a:lvl7pPr marL="2743200" algn="l" defTabSz="914400" rtl="0" eaLnBrk="1" latinLnBrk="0" hangingPunct="1">
              <a:defRPr sz="2400" kern="1200">
                <a:solidFill>
                  <a:schemeClr val="bg1"/>
                </a:solidFill>
                <a:latin typeface="Times New Roman" pitchFamily="18" charset="0"/>
                <a:ea typeface="Osaka"/>
                <a:cs typeface="Osaka"/>
              </a:defRPr>
            </a:lvl7pPr>
            <a:lvl8pPr marL="3200400" algn="l" defTabSz="914400" rtl="0" eaLnBrk="1" latinLnBrk="0" hangingPunct="1">
              <a:defRPr sz="2400" kern="1200">
                <a:solidFill>
                  <a:schemeClr val="bg1"/>
                </a:solidFill>
                <a:latin typeface="Times New Roman" pitchFamily="18" charset="0"/>
                <a:ea typeface="Osaka"/>
                <a:cs typeface="Osaka"/>
              </a:defRPr>
            </a:lvl8pPr>
            <a:lvl9pPr marL="3657600" algn="l" defTabSz="914400" rtl="0" eaLnBrk="1" latinLnBrk="0" hangingPunct="1">
              <a:defRPr sz="2400" kern="1200">
                <a:solidFill>
                  <a:schemeClr val="bg1"/>
                </a:solidFill>
                <a:latin typeface="Times New Roman" pitchFamily="18" charset="0"/>
                <a:ea typeface="Osaka"/>
                <a:cs typeface="Osaka"/>
              </a:defRPr>
            </a:lvl9pPr>
          </a:lstStyle>
          <a:p>
            <a:r>
              <a:rPr lang="en-US" sz="2800" dirty="0">
                <a:solidFill>
                  <a:schemeClr val="tx2"/>
                </a:solidFill>
                <a:latin typeface="+mj-lt"/>
              </a:rPr>
              <a:t>Alan Turing</a:t>
            </a:r>
          </a:p>
        </p:txBody>
      </p:sp>
      <p:sp>
        <p:nvSpPr>
          <p:cNvPr id="6" name="TextBox 9">
            <a:extLst>
              <a:ext uri="{FF2B5EF4-FFF2-40B4-BE49-F238E27FC236}">
                <a16:creationId xmlns:a16="http://schemas.microsoft.com/office/drawing/2014/main" id="{DC2F295F-F100-5B4A-BCEC-F3C6DEF96AC6}"/>
              </a:ext>
            </a:extLst>
          </p:cNvPr>
          <p:cNvSpPr txBox="1"/>
          <p:nvPr/>
        </p:nvSpPr>
        <p:spPr>
          <a:xfrm>
            <a:off x="1433925" y="5591895"/>
            <a:ext cx="2828924" cy="954107"/>
          </a:xfrm>
          <a:prstGeom prst="rect">
            <a:avLst/>
          </a:prstGeom>
          <a:noFill/>
        </p:spPr>
        <p:txBody>
          <a:bodyPr wrap="square" rtlCol="0">
            <a:spAutoFit/>
          </a:bodyPr>
          <a:lstStyle>
            <a:defPPr>
              <a:defRPr lang="en-GB"/>
            </a:defPPr>
            <a:lvl1pPr algn="l" defTabSz="457200" rtl="0" fontAlgn="base">
              <a:spcBef>
                <a:spcPct val="0"/>
              </a:spcBef>
              <a:spcAft>
                <a:spcPct val="0"/>
              </a:spcAft>
              <a:defRPr sz="2400" kern="1200">
                <a:solidFill>
                  <a:schemeClr val="bg1"/>
                </a:solidFill>
                <a:latin typeface="Times New Roman" pitchFamily="18" charset="0"/>
                <a:ea typeface="Osaka"/>
                <a:cs typeface="Osaka"/>
              </a:defRPr>
            </a:lvl1pPr>
            <a:lvl2pPr marL="742950" indent="-285750" algn="l" defTabSz="457200" rtl="0" fontAlgn="base">
              <a:spcBef>
                <a:spcPct val="0"/>
              </a:spcBef>
              <a:spcAft>
                <a:spcPct val="0"/>
              </a:spcAft>
              <a:defRPr sz="2400" kern="1200">
                <a:solidFill>
                  <a:schemeClr val="bg1"/>
                </a:solidFill>
                <a:latin typeface="Times New Roman" pitchFamily="18" charset="0"/>
                <a:ea typeface="Osaka"/>
                <a:cs typeface="Osaka"/>
              </a:defRPr>
            </a:lvl2pPr>
            <a:lvl3pPr marL="1143000" indent="-228600" algn="l" defTabSz="457200" rtl="0" fontAlgn="base">
              <a:spcBef>
                <a:spcPct val="0"/>
              </a:spcBef>
              <a:spcAft>
                <a:spcPct val="0"/>
              </a:spcAft>
              <a:defRPr sz="2400" kern="1200">
                <a:solidFill>
                  <a:schemeClr val="bg1"/>
                </a:solidFill>
                <a:latin typeface="Times New Roman" pitchFamily="18" charset="0"/>
                <a:ea typeface="Osaka"/>
                <a:cs typeface="Osaka"/>
              </a:defRPr>
            </a:lvl3pPr>
            <a:lvl4pPr marL="1600200" indent="-228600" algn="l" defTabSz="457200" rtl="0" fontAlgn="base">
              <a:spcBef>
                <a:spcPct val="0"/>
              </a:spcBef>
              <a:spcAft>
                <a:spcPct val="0"/>
              </a:spcAft>
              <a:defRPr sz="2400" kern="1200">
                <a:solidFill>
                  <a:schemeClr val="bg1"/>
                </a:solidFill>
                <a:latin typeface="Times New Roman" pitchFamily="18" charset="0"/>
                <a:ea typeface="Osaka"/>
                <a:cs typeface="Osaka"/>
              </a:defRPr>
            </a:lvl4pPr>
            <a:lvl5pPr marL="2057400" indent="-228600" algn="l" defTabSz="457200" rtl="0" fontAlgn="base">
              <a:spcBef>
                <a:spcPct val="0"/>
              </a:spcBef>
              <a:spcAft>
                <a:spcPct val="0"/>
              </a:spcAft>
              <a:defRPr sz="2400" kern="1200">
                <a:solidFill>
                  <a:schemeClr val="bg1"/>
                </a:solidFill>
                <a:latin typeface="Times New Roman" pitchFamily="18" charset="0"/>
                <a:ea typeface="Osaka"/>
                <a:cs typeface="Osaka"/>
              </a:defRPr>
            </a:lvl5pPr>
            <a:lvl6pPr marL="2286000" algn="l" defTabSz="914400" rtl="0" eaLnBrk="1" latinLnBrk="0" hangingPunct="1">
              <a:defRPr sz="2400" kern="1200">
                <a:solidFill>
                  <a:schemeClr val="bg1"/>
                </a:solidFill>
                <a:latin typeface="Times New Roman" pitchFamily="18" charset="0"/>
                <a:ea typeface="Osaka"/>
                <a:cs typeface="Osaka"/>
              </a:defRPr>
            </a:lvl6pPr>
            <a:lvl7pPr marL="2743200" algn="l" defTabSz="914400" rtl="0" eaLnBrk="1" latinLnBrk="0" hangingPunct="1">
              <a:defRPr sz="2400" kern="1200">
                <a:solidFill>
                  <a:schemeClr val="bg1"/>
                </a:solidFill>
                <a:latin typeface="Times New Roman" pitchFamily="18" charset="0"/>
                <a:ea typeface="Osaka"/>
                <a:cs typeface="Osaka"/>
              </a:defRPr>
            </a:lvl7pPr>
            <a:lvl8pPr marL="3200400" algn="l" defTabSz="914400" rtl="0" eaLnBrk="1" latinLnBrk="0" hangingPunct="1">
              <a:defRPr sz="2400" kern="1200">
                <a:solidFill>
                  <a:schemeClr val="bg1"/>
                </a:solidFill>
                <a:latin typeface="Times New Roman" pitchFamily="18" charset="0"/>
                <a:ea typeface="Osaka"/>
                <a:cs typeface="Osaka"/>
              </a:defRPr>
            </a:lvl8pPr>
            <a:lvl9pPr marL="3657600" algn="l" defTabSz="914400" rtl="0" eaLnBrk="1" latinLnBrk="0" hangingPunct="1">
              <a:defRPr sz="2400" kern="1200">
                <a:solidFill>
                  <a:schemeClr val="bg1"/>
                </a:solidFill>
                <a:latin typeface="Times New Roman" pitchFamily="18" charset="0"/>
                <a:ea typeface="Osaka"/>
                <a:cs typeface="Osaka"/>
              </a:defRPr>
            </a:lvl9pPr>
          </a:lstStyle>
          <a:p>
            <a:r>
              <a:rPr lang="en-US" sz="2800" dirty="0">
                <a:solidFill>
                  <a:schemeClr val="tx2"/>
                </a:solidFill>
                <a:latin typeface="+mj-lt"/>
              </a:rPr>
              <a:t>Turing Machine</a:t>
            </a:r>
          </a:p>
          <a:p>
            <a:pPr algn="ctr"/>
            <a:r>
              <a:rPr lang="en-US" sz="2800" dirty="0">
                <a:solidFill>
                  <a:schemeClr val="tx2"/>
                </a:solidFill>
                <a:latin typeface="+mj-lt"/>
              </a:rPr>
              <a:t>1936</a:t>
            </a:r>
          </a:p>
        </p:txBody>
      </p:sp>
      <p:sp>
        <p:nvSpPr>
          <p:cNvPr id="7" name="Rectangle 10">
            <a:extLst>
              <a:ext uri="{FF2B5EF4-FFF2-40B4-BE49-F238E27FC236}">
                <a16:creationId xmlns:a16="http://schemas.microsoft.com/office/drawing/2014/main" id="{5D60320E-DA2D-EE48-A1C6-C6649FD03051}"/>
              </a:ext>
            </a:extLst>
          </p:cNvPr>
          <p:cNvSpPr/>
          <p:nvPr/>
        </p:nvSpPr>
        <p:spPr>
          <a:xfrm>
            <a:off x="117375" y="6501884"/>
            <a:ext cx="6080162" cy="369332"/>
          </a:xfrm>
          <a:prstGeom prst="rect">
            <a:avLst/>
          </a:prstGeom>
        </p:spPr>
        <p:txBody>
          <a:bodyPr wrap="square">
            <a:spAutoFit/>
          </a:bodyPr>
          <a:lstStyle>
            <a:defPPr>
              <a:defRPr lang="en-GB"/>
            </a:defPPr>
            <a:lvl1pPr algn="l" defTabSz="457200" rtl="0" fontAlgn="base">
              <a:spcBef>
                <a:spcPct val="0"/>
              </a:spcBef>
              <a:spcAft>
                <a:spcPct val="0"/>
              </a:spcAft>
              <a:defRPr sz="2400" kern="1200">
                <a:solidFill>
                  <a:schemeClr val="bg1"/>
                </a:solidFill>
                <a:latin typeface="Times New Roman" pitchFamily="18" charset="0"/>
                <a:ea typeface="Osaka"/>
                <a:cs typeface="Osaka"/>
              </a:defRPr>
            </a:lvl1pPr>
            <a:lvl2pPr marL="742950" indent="-285750" algn="l" defTabSz="457200" rtl="0" fontAlgn="base">
              <a:spcBef>
                <a:spcPct val="0"/>
              </a:spcBef>
              <a:spcAft>
                <a:spcPct val="0"/>
              </a:spcAft>
              <a:defRPr sz="2400" kern="1200">
                <a:solidFill>
                  <a:schemeClr val="bg1"/>
                </a:solidFill>
                <a:latin typeface="Times New Roman" pitchFamily="18" charset="0"/>
                <a:ea typeface="Osaka"/>
                <a:cs typeface="Osaka"/>
              </a:defRPr>
            </a:lvl2pPr>
            <a:lvl3pPr marL="1143000" indent="-228600" algn="l" defTabSz="457200" rtl="0" fontAlgn="base">
              <a:spcBef>
                <a:spcPct val="0"/>
              </a:spcBef>
              <a:spcAft>
                <a:spcPct val="0"/>
              </a:spcAft>
              <a:defRPr sz="2400" kern="1200">
                <a:solidFill>
                  <a:schemeClr val="bg1"/>
                </a:solidFill>
                <a:latin typeface="Times New Roman" pitchFamily="18" charset="0"/>
                <a:ea typeface="Osaka"/>
                <a:cs typeface="Osaka"/>
              </a:defRPr>
            </a:lvl3pPr>
            <a:lvl4pPr marL="1600200" indent="-228600" algn="l" defTabSz="457200" rtl="0" fontAlgn="base">
              <a:spcBef>
                <a:spcPct val="0"/>
              </a:spcBef>
              <a:spcAft>
                <a:spcPct val="0"/>
              </a:spcAft>
              <a:defRPr sz="2400" kern="1200">
                <a:solidFill>
                  <a:schemeClr val="bg1"/>
                </a:solidFill>
                <a:latin typeface="Times New Roman" pitchFamily="18" charset="0"/>
                <a:ea typeface="Osaka"/>
                <a:cs typeface="Osaka"/>
              </a:defRPr>
            </a:lvl4pPr>
            <a:lvl5pPr marL="2057400" indent="-228600" algn="l" defTabSz="457200" rtl="0" fontAlgn="base">
              <a:spcBef>
                <a:spcPct val="0"/>
              </a:spcBef>
              <a:spcAft>
                <a:spcPct val="0"/>
              </a:spcAft>
              <a:defRPr sz="2400" kern="1200">
                <a:solidFill>
                  <a:schemeClr val="bg1"/>
                </a:solidFill>
                <a:latin typeface="Times New Roman" pitchFamily="18" charset="0"/>
                <a:ea typeface="Osaka"/>
                <a:cs typeface="Osaka"/>
              </a:defRPr>
            </a:lvl5pPr>
            <a:lvl6pPr marL="2286000" algn="l" defTabSz="914400" rtl="0" eaLnBrk="1" latinLnBrk="0" hangingPunct="1">
              <a:defRPr sz="2400" kern="1200">
                <a:solidFill>
                  <a:schemeClr val="bg1"/>
                </a:solidFill>
                <a:latin typeface="Times New Roman" pitchFamily="18" charset="0"/>
                <a:ea typeface="Osaka"/>
                <a:cs typeface="Osaka"/>
              </a:defRPr>
            </a:lvl6pPr>
            <a:lvl7pPr marL="2743200" algn="l" defTabSz="914400" rtl="0" eaLnBrk="1" latinLnBrk="0" hangingPunct="1">
              <a:defRPr sz="2400" kern="1200">
                <a:solidFill>
                  <a:schemeClr val="bg1"/>
                </a:solidFill>
                <a:latin typeface="Times New Roman" pitchFamily="18" charset="0"/>
                <a:ea typeface="Osaka"/>
                <a:cs typeface="Osaka"/>
              </a:defRPr>
            </a:lvl7pPr>
            <a:lvl8pPr marL="3200400" algn="l" defTabSz="914400" rtl="0" eaLnBrk="1" latinLnBrk="0" hangingPunct="1">
              <a:defRPr sz="2400" kern="1200">
                <a:solidFill>
                  <a:schemeClr val="bg1"/>
                </a:solidFill>
                <a:latin typeface="Times New Roman" pitchFamily="18" charset="0"/>
                <a:ea typeface="Osaka"/>
                <a:cs typeface="Osaka"/>
              </a:defRPr>
            </a:lvl8pPr>
            <a:lvl9pPr marL="3657600" algn="l" defTabSz="914400" rtl="0" eaLnBrk="1" latinLnBrk="0" hangingPunct="1">
              <a:defRPr sz="2400" kern="1200">
                <a:solidFill>
                  <a:schemeClr val="bg1"/>
                </a:solidFill>
                <a:latin typeface="Times New Roman" pitchFamily="18" charset="0"/>
                <a:ea typeface="Osaka"/>
                <a:cs typeface="Osaka"/>
              </a:defRPr>
            </a:lvl9pPr>
          </a:lstStyle>
          <a:p>
            <a:pPr algn="ctr"/>
            <a:r>
              <a:rPr lang="en-US" sz="1800" dirty="0">
                <a:solidFill>
                  <a:schemeClr val="tx2"/>
                </a:solidFill>
                <a:latin typeface="+mj-lt"/>
              </a:rPr>
              <a:t>= abstract model for CPU that can simulate any algorithm</a:t>
            </a:r>
          </a:p>
        </p:txBody>
      </p:sp>
      <p:sp>
        <p:nvSpPr>
          <p:cNvPr id="9" name="Rectangle 4">
            <a:extLst>
              <a:ext uri="{FF2B5EF4-FFF2-40B4-BE49-F238E27FC236}">
                <a16:creationId xmlns:a16="http://schemas.microsoft.com/office/drawing/2014/main" id="{9EF2F0B2-7717-499E-B71C-26C979543A2A}"/>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Ancient</a:t>
            </a:r>
          </a:p>
        </p:txBody>
      </p:sp>
    </p:spTree>
    <p:extLst>
      <p:ext uri="{BB962C8B-B14F-4D97-AF65-F5344CB8AC3E}">
        <p14:creationId xmlns:p14="http://schemas.microsoft.com/office/powerpoint/2010/main" val="100701169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8E375-54CC-4052-A921-1E642DED7312}"/>
              </a:ext>
            </a:extLst>
          </p:cNvPr>
          <p:cNvSpPr>
            <a:spLocks noGrp="1"/>
          </p:cNvSpPr>
          <p:nvPr>
            <p:ph type="sldNum" sz="quarter" idx="10"/>
          </p:nvPr>
        </p:nvSpPr>
        <p:spPr/>
        <p:txBody>
          <a:bodyPr/>
          <a:lstStyle/>
          <a:p>
            <a:pPr algn="r">
              <a:defRPr/>
            </a:pPr>
            <a:fld id="{EBA6F284-EC11-477E-81A0-A1A2197266D3}" type="slidenum">
              <a:rPr lang="en-US" altLang="zh-CN" smtClean="0"/>
              <a:pPr algn="r">
                <a:defRPr/>
              </a:pPr>
              <a:t>78</a:t>
            </a:fld>
            <a:endParaRPr lang="en-US" altLang="zh-CN" dirty="0"/>
          </a:p>
        </p:txBody>
      </p:sp>
      <p:sp>
        <p:nvSpPr>
          <p:cNvPr id="8" name="Rectangle 4">
            <a:extLst>
              <a:ext uri="{FF2B5EF4-FFF2-40B4-BE49-F238E27FC236}">
                <a16:creationId xmlns:a16="http://schemas.microsoft.com/office/drawing/2014/main" id="{911974A0-D64D-4B7C-97AE-57B8865F32E0}"/>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In the Ancient Days…</a:t>
            </a:r>
          </a:p>
        </p:txBody>
      </p:sp>
      <p:pic>
        <p:nvPicPr>
          <p:cNvPr id="9" name="Picture 2" descr="http://upload.wikimedia.org/wikipedia/commons/3/3e/EnigmaMachineLabeled.jpg">
            <a:extLst>
              <a:ext uri="{FF2B5EF4-FFF2-40B4-BE49-F238E27FC236}">
                <a16:creationId xmlns:a16="http://schemas.microsoft.com/office/drawing/2014/main" id="{DAA2D8EB-21ED-4E3B-B72D-6E2EEEC1F1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344" y="1621899"/>
            <a:ext cx="2886075" cy="38576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hweather\AppData\Local\Microsoft\Windows\Temporary Internet Files\Content.IE5\568C2J3L\IMG_20111004_155237.jpg">
            <a:extLst>
              <a:ext uri="{FF2B5EF4-FFF2-40B4-BE49-F238E27FC236}">
                <a16:creationId xmlns:a16="http://schemas.microsoft.com/office/drawing/2014/main" id="{A87AD382-A9B0-4A92-8978-91574C2B03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0977" y="1702255"/>
            <a:ext cx="3886200" cy="29146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6">
            <a:extLst>
              <a:ext uri="{FF2B5EF4-FFF2-40B4-BE49-F238E27FC236}">
                <a16:creationId xmlns:a16="http://schemas.microsoft.com/office/drawing/2014/main" id="{BC11945D-A847-46D0-BDE0-42A857CF3531}"/>
              </a:ext>
            </a:extLst>
          </p:cNvPr>
          <p:cNvSpPr txBox="1"/>
          <p:nvPr/>
        </p:nvSpPr>
        <p:spPr>
          <a:xfrm>
            <a:off x="5020840" y="4647385"/>
            <a:ext cx="3507692" cy="2000548"/>
          </a:xfrm>
          <a:prstGeom prst="rect">
            <a:avLst/>
          </a:prstGeom>
          <a:noFill/>
        </p:spPr>
        <p:txBody>
          <a:bodyPr wrap="none" rtlCol="0">
            <a:spAutoFit/>
          </a:bodyPr>
          <a:lstStyle/>
          <a:p>
            <a:r>
              <a:rPr lang="en-US" sz="2800" dirty="0">
                <a:solidFill>
                  <a:schemeClr val="tx2"/>
                </a:solidFill>
                <a:latin typeface="+mj-lt"/>
              </a:rPr>
              <a:t>The Bombe</a:t>
            </a:r>
            <a:r>
              <a:rPr lang="en-US" sz="2000" dirty="0">
                <a:solidFill>
                  <a:schemeClr val="tx2"/>
                </a:solidFill>
                <a:latin typeface="+mj-lt"/>
              </a:rPr>
              <a:t> </a:t>
            </a:r>
          </a:p>
          <a:p>
            <a:r>
              <a:rPr lang="en-US" dirty="0">
                <a:solidFill>
                  <a:schemeClr val="tx2"/>
                </a:solidFill>
                <a:latin typeface="+mj-lt"/>
              </a:rPr>
              <a:t>used by the Allies to </a:t>
            </a:r>
          </a:p>
          <a:p>
            <a:r>
              <a:rPr lang="en-US" dirty="0">
                <a:solidFill>
                  <a:schemeClr val="tx2"/>
                </a:solidFill>
                <a:latin typeface="+mj-lt"/>
              </a:rPr>
              <a:t>break the German </a:t>
            </a:r>
          </a:p>
          <a:p>
            <a:r>
              <a:rPr lang="en-US" dirty="0">
                <a:solidFill>
                  <a:schemeClr val="tx2"/>
                </a:solidFill>
                <a:latin typeface="+mj-lt"/>
              </a:rPr>
              <a:t>Enigma machine during </a:t>
            </a:r>
          </a:p>
          <a:p>
            <a:r>
              <a:rPr lang="en-US" dirty="0">
                <a:solidFill>
                  <a:schemeClr val="tx2"/>
                </a:solidFill>
                <a:latin typeface="+mj-lt"/>
              </a:rPr>
              <a:t>World War II</a:t>
            </a:r>
          </a:p>
        </p:txBody>
      </p:sp>
      <p:sp>
        <p:nvSpPr>
          <p:cNvPr id="12" name="TextBox 7">
            <a:extLst>
              <a:ext uri="{FF2B5EF4-FFF2-40B4-BE49-F238E27FC236}">
                <a16:creationId xmlns:a16="http://schemas.microsoft.com/office/drawing/2014/main" id="{B41A89CF-4A03-4951-9B16-2D85166FBBAB}"/>
              </a:ext>
            </a:extLst>
          </p:cNvPr>
          <p:cNvSpPr txBox="1"/>
          <p:nvPr/>
        </p:nvSpPr>
        <p:spPr>
          <a:xfrm>
            <a:off x="399480" y="5479524"/>
            <a:ext cx="3530134" cy="1446550"/>
          </a:xfrm>
          <a:prstGeom prst="rect">
            <a:avLst/>
          </a:prstGeom>
          <a:noFill/>
        </p:spPr>
        <p:txBody>
          <a:bodyPr wrap="none" rtlCol="0">
            <a:spAutoFit/>
          </a:bodyPr>
          <a:lstStyle/>
          <a:p>
            <a:r>
              <a:rPr lang="en-US" sz="2800" dirty="0">
                <a:solidFill>
                  <a:schemeClr val="tx2"/>
                </a:solidFill>
                <a:latin typeface="+mj-lt"/>
              </a:rPr>
              <a:t>Enigma machine </a:t>
            </a:r>
          </a:p>
          <a:p>
            <a:r>
              <a:rPr lang="en-US" sz="2000" dirty="0">
                <a:solidFill>
                  <a:schemeClr val="tx2"/>
                </a:solidFill>
                <a:latin typeface="+mj-lt"/>
              </a:rPr>
              <a:t>Used by the Germans during </a:t>
            </a:r>
          </a:p>
          <a:p>
            <a:r>
              <a:rPr lang="en-US" sz="2000" dirty="0">
                <a:solidFill>
                  <a:schemeClr val="tx2"/>
                </a:solidFill>
                <a:latin typeface="+mj-lt"/>
              </a:rPr>
              <a:t>World War II to encrypt and </a:t>
            </a:r>
          </a:p>
          <a:p>
            <a:r>
              <a:rPr lang="en-US" sz="2000" dirty="0">
                <a:solidFill>
                  <a:schemeClr val="tx2"/>
                </a:solidFill>
                <a:latin typeface="+mj-lt"/>
              </a:rPr>
              <a:t>exchange secret messages</a:t>
            </a:r>
          </a:p>
        </p:txBody>
      </p:sp>
    </p:spTree>
    <p:extLst>
      <p:ext uri="{BB962C8B-B14F-4D97-AF65-F5344CB8AC3E}">
        <p14:creationId xmlns:p14="http://schemas.microsoft.com/office/powerpoint/2010/main" val="811740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a:extLst>
              <a:ext uri="{FF2B5EF4-FFF2-40B4-BE49-F238E27FC236}">
                <a16:creationId xmlns:a16="http://schemas.microsoft.com/office/drawing/2014/main" id="{E4029411-4434-4C5D-BE78-9B5C40380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677" y="1479454"/>
            <a:ext cx="3594683" cy="3663061"/>
          </a:xfrm>
          <a:prstGeom prst="rect">
            <a:avLst/>
          </a:prstGeom>
        </p:spPr>
      </p:pic>
      <p:sp>
        <p:nvSpPr>
          <p:cNvPr id="2" name="灯片编号占位符 1">
            <a:extLst>
              <a:ext uri="{FF2B5EF4-FFF2-40B4-BE49-F238E27FC236}">
                <a16:creationId xmlns:a16="http://schemas.microsoft.com/office/drawing/2014/main" id="{9AB8E375-54CC-4052-A921-1E642DED7312}"/>
              </a:ext>
            </a:extLst>
          </p:cNvPr>
          <p:cNvSpPr>
            <a:spLocks noGrp="1"/>
          </p:cNvSpPr>
          <p:nvPr>
            <p:ph type="sldNum" sz="quarter" idx="10"/>
          </p:nvPr>
        </p:nvSpPr>
        <p:spPr/>
        <p:txBody>
          <a:bodyPr/>
          <a:lstStyle/>
          <a:p>
            <a:pPr algn="r">
              <a:defRPr/>
            </a:pPr>
            <a:fld id="{EBA6F284-EC11-477E-81A0-A1A2197266D3}" type="slidenum">
              <a:rPr lang="en-US" altLang="zh-CN" smtClean="0"/>
              <a:pPr algn="r">
                <a:defRPr/>
              </a:pPr>
              <a:t>79</a:t>
            </a:fld>
            <a:endParaRPr lang="en-US" altLang="zh-CN" dirty="0"/>
          </a:p>
        </p:txBody>
      </p:sp>
      <p:sp>
        <p:nvSpPr>
          <p:cNvPr id="8" name="Rectangle 4">
            <a:extLst>
              <a:ext uri="{FF2B5EF4-FFF2-40B4-BE49-F238E27FC236}">
                <a16:creationId xmlns:a16="http://schemas.microsoft.com/office/drawing/2014/main" id="{911974A0-D64D-4B7C-97AE-57B8865F32E0}"/>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First Generation</a:t>
            </a:r>
          </a:p>
        </p:txBody>
      </p:sp>
      <p:sp>
        <p:nvSpPr>
          <p:cNvPr id="13" name="Title 1">
            <a:extLst>
              <a:ext uri="{FF2B5EF4-FFF2-40B4-BE49-F238E27FC236}">
                <a16:creationId xmlns:a16="http://schemas.microsoft.com/office/drawing/2014/main" id="{147B9762-A737-4638-8B34-326320CDE2AF}"/>
              </a:ext>
            </a:extLst>
          </p:cNvPr>
          <p:cNvSpPr txBox="1">
            <a:spLocks/>
          </p:cNvSpPr>
          <p:nvPr/>
        </p:nvSpPr>
        <p:spPr>
          <a:xfrm>
            <a:off x="521114" y="1345391"/>
            <a:ext cx="4419600" cy="1397809"/>
          </a:xfrm>
          <a:prstGeom prst="rect">
            <a:avLst/>
          </a:prstGeom>
        </p:spPr>
        <p:txBody>
          <a:bodyPr>
            <a:noAutofit/>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sz="2400" kern="0" baseline="0" dirty="0">
                <a:solidFill>
                  <a:schemeClr val="tx2"/>
                </a:solidFill>
              </a:rPr>
              <a:t>ENIAC</a:t>
            </a:r>
            <a:br>
              <a:rPr lang="en-US" sz="2400" kern="0" baseline="0" dirty="0">
                <a:solidFill>
                  <a:schemeClr val="tx2"/>
                </a:solidFill>
              </a:rPr>
            </a:br>
            <a:r>
              <a:rPr lang="en-US" sz="2400" kern="0" baseline="0" dirty="0">
                <a:solidFill>
                  <a:schemeClr val="tx2"/>
                </a:solidFill>
              </a:rPr>
              <a:t>Electronic Numerical Integrator And Computer</a:t>
            </a:r>
          </a:p>
        </p:txBody>
      </p:sp>
      <p:pic>
        <p:nvPicPr>
          <p:cNvPr id="14" name="Content Placeholder 3">
            <a:extLst>
              <a:ext uri="{FF2B5EF4-FFF2-40B4-BE49-F238E27FC236}">
                <a16:creationId xmlns:a16="http://schemas.microsoft.com/office/drawing/2014/main" id="{FF27243A-8F33-4A82-B260-AA6FDBEA1C15}"/>
              </a:ext>
            </a:extLst>
          </p:cNvPr>
          <p:cNvPicPr>
            <a:picLocks noChangeAspect="1"/>
          </p:cNvPicPr>
          <p:nvPr/>
        </p:nvPicPr>
        <p:blipFill>
          <a:blip r:embed="rId4"/>
          <a:stretch>
            <a:fillRect/>
          </a:stretch>
        </p:blipFill>
        <p:spPr>
          <a:xfrm>
            <a:off x="521114" y="2670532"/>
            <a:ext cx="5110262" cy="3905156"/>
          </a:xfrm>
          <a:prstGeom prst="rect">
            <a:avLst/>
          </a:prstGeom>
        </p:spPr>
      </p:pic>
      <p:sp>
        <p:nvSpPr>
          <p:cNvPr id="16" name="TextBox 8">
            <a:extLst>
              <a:ext uri="{FF2B5EF4-FFF2-40B4-BE49-F238E27FC236}">
                <a16:creationId xmlns:a16="http://schemas.microsoft.com/office/drawing/2014/main" id="{2197EF79-9486-4009-B596-22F2A3DB1BC4}"/>
              </a:ext>
            </a:extLst>
          </p:cNvPr>
          <p:cNvSpPr txBox="1"/>
          <p:nvPr/>
        </p:nvSpPr>
        <p:spPr>
          <a:xfrm>
            <a:off x="5983645" y="5307760"/>
            <a:ext cx="2997052" cy="1384995"/>
          </a:xfrm>
          <a:prstGeom prst="rect">
            <a:avLst/>
          </a:prstGeom>
          <a:noFill/>
        </p:spPr>
        <p:txBody>
          <a:bodyPr wrap="square" rtlCol="0">
            <a:spAutoFit/>
          </a:bodyPr>
          <a:lstStyle/>
          <a:p>
            <a:r>
              <a:rPr lang="en-US" sz="2800" dirty="0">
                <a:solidFill>
                  <a:schemeClr val="tx2"/>
                </a:solidFill>
                <a:latin typeface="+mj-lt"/>
              </a:rPr>
              <a:t>1946</a:t>
            </a:r>
          </a:p>
          <a:p>
            <a:r>
              <a:rPr lang="en-US" sz="2800" dirty="0">
                <a:solidFill>
                  <a:schemeClr val="tx2"/>
                </a:solidFill>
                <a:latin typeface="+mj-lt"/>
              </a:rPr>
              <a:t>John </a:t>
            </a:r>
            <a:r>
              <a:rPr lang="en-US" sz="2800" dirty="0" err="1">
                <a:solidFill>
                  <a:schemeClr val="tx2"/>
                </a:solidFill>
                <a:latin typeface="+mj-lt"/>
              </a:rPr>
              <a:t>Mauchly</a:t>
            </a:r>
            <a:r>
              <a:rPr lang="en-US" sz="2800" dirty="0">
                <a:solidFill>
                  <a:schemeClr val="tx2"/>
                </a:solidFill>
                <a:latin typeface="+mj-lt"/>
              </a:rPr>
              <a:t> </a:t>
            </a:r>
          </a:p>
          <a:p>
            <a:r>
              <a:rPr lang="en-US" sz="2800" dirty="0">
                <a:solidFill>
                  <a:schemeClr val="tx2"/>
                </a:solidFill>
                <a:latin typeface="+mj-lt"/>
              </a:rPr>
              <a:t>J. </a:t>
            </a:r>
            <a:r>
              <a:rPr lang="en-US" sz="2800" dirty="0" err="1">
                <a:solidFill>
                  <a:schemeClr val="tx2"/>
                </a:solidFill>
                <a:latin typeface="+mj-lt"/>
              </a:rPr>
              <a:t>Presper</a:t>
            </a:r>
            <a:r>
              <a:rPr lang="en-US" sz="2800" dirty="0">
                <a:solidFill>
                  <a:schemeClr val="tx2"/>
                </a:solidFill>
                <a:latin typeface="+mj-lt"/>
              </a:rPr>
              <a:t> Eckert </a:t>
            </a:r>
          </a:p>
        </p:txBody>
      </p:sp>
    </p:spTree>
    <p:extLst>
      <p:ext uri="{BB962C8B-B14F-4D97-AF65-F5344CB8AC3E}">
        <p14:creationId xmlns:p14="http://schemas.microsoft.com/office/powerpoint/2010/main" val="251182313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8</a:t>
            </a:fld>
            <a:endParaRPr lang="en-US" altLang="zh-CN" sz="1600" dirty="0"/>
          </a:p>
        </p:txBody>
      </p:sp>
      <p:sp>
        <p:nvSpPr>
          <p:cNvPr id="19459" name="Rectangle 4">
            <a:extLst>
              <a:ext uri="{FF2B5EF4-FFF2-40B4-BE49-F238E27FC236}">
                <a16:creationId xmlns:a16="http://schemas.microsoft.com/office/drawing/2014/main" id="{40E80B2B-7406-4707-A240-074812562E73}"/>
              </a:ext>
            </a:extLst>
          </p:cNvPr>
          <p:cNvSpPr>
            <a:spLocks noGrp="1" noChangeArrowheads="1"/>
          </p:cNvSpPr>
          <p:nvPr>
            <p:ph type="title"/>
          </p:nvPr>
        </p:nvSpPr>
        <p:spPr>
          <a:xfrm>
            <a:off x="608995" y="83689"/>
            <a:ext cx="7772400" cy="1020763"/>
          </a:xfrm>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Source Code -&gt; Executable File</a:t>
            </a:r>
          </a:p>
        </p:txBody>
      </p:sp>
      <p:grpSp>
        <p:nvGrpSpPr>
          <p:cNvPr id="37" name="Group 5">
            <a:extLst>
              <a:ext uri="{FF2B5EF4-FFF2-40B4-BE49-F238E27FC236}">
                <a16:creationId xmlns:a16="http://schemas.microsoft.com/office/drawing/2014/main" id="{54B0FA73-A97E-48A2-B02D-8FE728E652BE}"/>
              </a:ext>
            </a:extLst>
          </p:cNvPr>
          <p:cNvGrpSpPr/>
          <p:nvPr>
            <p:custDataLst>
              <p:tags r:id="rId1"/>
            </p:custDataLst>
          </p:nvPr>
        </p:nvGrpSpPr>
        <p:grpSpPr>
          <a:xfrm>
            <a:off x="1411922" y="1352301"/>
            <a:ext cx="4256640" cy="829527"/>
            <a:chOff x="1250950" y="685800"/>
            <a:chExt cx="4692650" cy="914400"/>
          </a:xfrm>
        </p:grpSpPr>
        <p:sp>
          <p:nvSpPr>
            <p:cNvPr id="38" name="Text Box 2">
              <a:extLst>
                <a:ext uri="{FF2B5EF4-FFF2-40B4-BE49-F238E27FC236}">
                  <a16:creationId xmlns:a16="http://schemas.microsoft.com/office/drawing/2014/main" id="{CF870FA0-7404-4B29-9D21-C44C562F8718}"/>
                </a:ext>
              </a:extLst>
            </p:cNvPr>
            <p:cNvSpPr txBox="1">
              <a:spLocks noChangeArrowheads="1"/>
            </p:cNvSpPr>
            <p:nvPr>
              <p:custDataLst>
                <p:tags r:id="rId10"/>
              </p:custDataLst>
            </p:nvPr>
          </p:nvSpPr>
          <p:spPr bwMode="auto">
            <a:xfrm>
              <a:off x="2514600" y="685800"/>
              <a:ext cx="3429000" cy="914400"/>
            </a:xfrm>
            <a:prstGeom prst="rect">
              <a:avLst/>
            </a:prstGeom>
            <a:noFill/>
            <a:ln w="9525">
              <a:noFill/>
              <a:round/>
              <a:headEnd/>
              <a:tailEnd/>
            </a:ln>
            <a:effectLst/>
          </p:spPr>
          <p:txBody>
            <a:bodyPr lIns="90000" tIns="83808" rIns="90000" bIns="45000"/>
            <a:lstStyle/>
            <a:p>
              <a:pPr defTabSz="457200" eaLnBrk="1" hangingPunct="1">
                <a:lnSpc>
                  <a:spcPct val="89000"/>
                </a:lnSpc>
                <a:tabLst>
                  <a:tab pos="656582" algn="l"/>
                  <a:tab pos="1313162" algn="l"/>
                  <a:tab pos="1969745" algn="l"/>
                  <a:tab pos="2626327" algn="l"/>
                </a:tabLst>
              </a:pPr>
              <a:r>
                <a:rPr lang="en-US" sz="2500" baseline="0" dirty="0" err="1">
                  <a:solidFill>
                    <a:srgbClr val="424242"/>
                  </a:solidFill>
                  <a:latin typeface="+mn-lt"/>
                  <a:cs typeface="Arial" panose="020B0604020202020204" pitchFamily="34" charset="0"/>
                </a:rPr>
                <a:t>int</a:t>
              </a:r>
              <a:r>
                <a:rPr lang="en-US" sz="2500" baseline="0" dirty="0">
                  <a:solidFill>
                    <a:srgbClr val="424242"/>
                  </a:solidFill>
                  <a:latin typeface="+mn-lt"/>
                  <a:cs typeface="Arial" panose="020B0604020202020204" pitchFamily="34" charset="0"/>
                </a:rPr>
                <a:t> x = 10;</a:t>
              </a:r>
            </a:p>
            <a:p>
              <a:pPr defTabSz="457200" eaLnBrk="1" hangingPunct="1">
                <a:lnSpc>
                  <a:spcPct val="89000"/>
                </a:lnSpc>
                <a:tabLst>
                  <a:tab pos="656582" algn="l"/>
                  <a:tab pos="1313162" algn="l"/>
                  <a:tab pos="1969745" algn="l"/>
                  <a:tab pos="2626327" algn="l"/>
                </a:tabLst>
              </a:pPr>
              <a:r>
                <a:rPr lang="en-US" sz="2500" baseline="0" dirty="0">
                  <a:solidFill>
                    <a:srgbClr val="424242"/>
                  </a:solidFill>
                  <a:latin typeface="+mn-lt"/>
                  <a:cs typeface="Arial" panose="020B0604020202020204" pitchFamily="34" charset="0"/>
                </a:rPr>
                <a:t>x = 2 * x + 15;</a:t>
              </a:r>
            </a:p>
          </p:txBody>
        </p:sp>
        <p:sp>
          <p:nvSpPr>
            <p:cNvPr id="39" name="Text Box 3">
              <a:extLst>
                <a:ext uri="{FF2B5EF4-FFF2-40B4-BE49-F238E27FC236}">
                  <a16:creationId xmlns:a16="http://schemas.microsoft.com/office/drawing/2014/main" id="{C042A55E-6B62-47EC-99A6-4FE07386CD4E}"/>
                </a:ext>
              </a:extLst>
            </p:cNvPr>
            <p:cNvSpPr txBox="1">
              <a:spLocks noChangeArrowheads="1"/>
            </p:cNvSpPr>
            <p:nvPr>
              <p:custDataLst>
                <p:tags r:id="rId11"/>
              </p:custDataLst>
            </p:nvPr>
          </p:nvSpPr>
          <p:spPr bwMode="auto">
            <a:xfrm>
              <a:off x="1250950" y="825500"/>
              <a:ext cx="474663" cy="546100"/>
            </a:xfrm>
            <a:prstGeom prst="rect">
              <a:avLst/>
            </a:prstGeom>
            <a:noFill/>
            <a:ln w="9525">
              <a:noFill/>
              <a:round/>
              <a:headEnd/>
              <a:tailEnd/>
            </a:ln>
            <a:effectLst/>
          </p:spPr>
          <p:txBody>
            <a:bodyPr wrap="none" lIns="90000" tIns="73224" rIns="90000" bIns="45000"/>
            <a:lstStyle/>
            <a:p>
              <a:pPr defTabSz="457200" eaLnBrk="1" hangingPunct="1"/>
              <a:r>
                <a:rPr lang="en-US" sz="2900" baseline="0" dirty="0">
                  <a:solidFill>
                    <a:srgbClr val="424242"/>
                  </a:solidFill>
                  <a:latin typeface="+mn-lt"/>
                  <a:cs typeface="Arial" panose="020B0604020202020204" pitchFamily="34" charset="0"/>
                </a:rPr>
                <a:t>C</a:t>
              </a:r>
            </a:p>
          </p:txBody>
        </p:sp>
      </p:grpSp>
      <p:grpSp>
        <p:nvGrpSpPr>
          <p:cNvPr id="40" name="Group 8">
            <a:extLst>
              <a:ext uri="{FF2B5EF4-FFF2-40B4-BE49-F238E27FC236}">
                <a16:creationId xmlns:a16="http://schemas.microsoft.com/office/drawing/2014/main" id="{DFEB2CF3-7275-48DF-BEDC-452FE12A0AD3}"/>
              </a:ext>
            </a:extLst>
          </p:cNvPr>
          <p:cNvGrpSpPr/>
          <p:nvPr>
            <p:custDataLst>
              <p:tags r:id="rId2"/>
            </p:custDataLst>
          </p:nvPr>
        </p:nvGrpSpPr>
        <p:grpSpPr>
          <a:xfrm>
            <a:off x="484563" y="2181828"/>
            <a:ext cx="5055840" cy="2073818"/>
            <a:chOff x="228600" y="1600200"/>
            <a:chExt cx="5573712" cy="2286000"/>
          </a:xfrm>
        </p:grpSpPr>
        <p:sp>
          <p:nvSpPr>
            <p:cNvPr id="41" name="AutoShape 4">
              <a:extLst>
                <a:ext uri="{FF2B5EF4-FFF2-40B4-BE49-F238E27FC236}">
                  <a16:creationId xmlns:a16="http://schemas.microsoft.com/office/drawing/2014/main" id="{32BA83CC-AE11-4D09-8E57-C6265686371B}"/>
                </a:ext>
              </a:extLst>
            </p:cNvPr>
            <p:cNvSpPr>
              <a:spLocks noChangeArrowheads="1"/>
            </p:cNvSpPr>
            <p:nvPr>
              <p:custDataLst>
                <p:tags r:id="rId7"/>
              </p:custDataLst>
            </p:nvPr>
          </p:nvSpPr>
          <p:spPr bwMode="auto">
            <a:xfrm>
              <a:off x="228600" y="1600200"/>
              <a:ext cx="2514600" cy="685800"/>
            </a:xfrm>
            <a:prstGeom prst="downArrow">
              <a:avLst>
                <a:gd name="adj1" fmla="val 70028"/>
                <a:gd name="adj2" fmla="val 23611"/>
              </a:avLst>
            </a:prstGeom>
            <a:solidFill>
              <a:srgbClr val="7030A0"/>
            </a:solidFill>
            <a:ln w="9525">
              <a:solidFill>
                <a:srgbClr val="000000"/>
              </a:solidFill>
              <a:round/>
              <a:headEnd/>
              <a:tailEnd/>
            </a:ln>
            <a:effectLst/>
          </p:spPr>
          <p:txBody>
            <a:bodyPr wrap="none" lIns="90000" tIns="69695" rIns="90000" bIns="45000" anchor="ctr"/>
            <a:lstStyle/>
            <a:p>
              <a:pPr marL="0" marR="0" lvl="0" indent="0" algn="ctr" defTabSz="457200" eaLnBrk="1" fontAlgn="auto" latinLnBrk="0" hangingPunct="1">
                <a:lnSpc>
                  <a:spcPct val="100000"/>
                </a:lnSpc>
                <a:spcBef>
                  <a:spcPts val="0"/>
                </a:spcBef>
                <a:spcAft>
                  <a:spcPts val="0"/>
                </a:spcAft>
                <a:buClrTx/>
                <a:buSzTx/>
                <a:buFontTx/>
                <a:buNone/>
                <a:tabLst>
                  <a:tab pos="656582" algn="l"/>
                  <a:tab pos="1313162" algn="l"/>
                  <a:tab pos="1969745" algn="l"/>
                </a:tabLst>
                <a:defRPr/>
              </a:pPr>
              <a:r>
                <a:rPr kumimoji="0" lang="en-US" sz="2500" b="0" i="0" u="none" strike="noStrike" kern="0" cap="none" spc="0" normalizeH="0" baseline="0" noProof="0" dirty="0">
                  <a:ln>
                    <a:noFill/>
                  </a:ln>
                  <a:solidFill>
                    <a:srgbClr val="FFFFFF"/>
                  </a:solidFill>
                  <a:effectLst/>
                  <a:uLnTx/>
                  <a:uFillTx/>
                  <a:latin typeface="+mn-lt"/>
                  <a:cs typeface="Arial" panose="020B0604020202020204" pitchFamily="34" charset="0"/>
                </a:rPr>
                <a:t>compiler</a:t>
              </a:r>
            </a:p>
          </p:txBody>
        </p:sp>
        <p:sp>
          <p:nvSpPr>
            <p:cNvPr id="42" name="Text Box 5">
              <a:extLst>
                <a:ext uri="{FF2B5EF4-FFF2-40B4-BE49-F238E27FC236}">
                  <a16:creationId xmlns:a16="http://schemas.microsoft.com/office/drawing/2014/main" id="{59F55EE5-E37C-416F-BACF-F88E32BE3D74}"/>
                </a:ext>
              </a:extLst>
            </p:cNvPr>
            <p:cNvSpPr txBox="1">
              <a:spLocks noChangeArrowheads="1"/>
            </p:cNvSpPr>
            <p:nvPr>
              <p:custDataLst>
                <p:tags r:id="rId8"/>
              </p:custDataLst>
            </p:nvPr>
          </p:nvSpPr>
          <p:spPr bwMode="auto">
            <a:xfrm>
              <a:off x="2514600" y="2514600"/>
              <a:ext cx="3287712" cy="1371600"/>
            </a:xfrm>
            <a:prstGeom prst="rect">
              <a:avLst/>
            </a:prstGeom>
            <a:noFill/>
            <a:ln w="9525">
              <a:noFill/>
              <a:round/>
              <a:headEnd/>
              <a:tailEnd/>
            </a:ln>
            <a:effectLst/>
          </p:spPr>
          <p:txBody>
            <a:bodyPr lIns="90000" tIns="83808" rIns="90000" bIns="45000"/>
            <a:lstStyle/>
            <a:p>
              <a:pPr marL="0" marR="0" lvl="0" indent="0" defTabSz="457200" eaLnBrk="1" fontAlgn="auto" latinLnBrk="0" hangingPunct="1">
                <a:lnSpc>
                  <a:spcPct val="89000"/>
                </a:lnSpc>
                <a:spcBef>
                  <a:spcPts val="0"/>
                </a:spcBef>
                <a:spcAft>
                  <a:spcPts val="0"/>
                </a:spcAft>
                <a:buClrTx/>
                <a:buSzTx/>
                <a:buFontTx/>
                <a:buNone/>
                <a:tabLst>
                  <a:tab pos="829366" algn="l"/>
                  <a:tab pos="1313162" algn="l"/>
                  <a:tab pos="1969745" algn="l"/>
                  <a:tab pos="2626327" algn="l"/>
                  <a:tab pos="3282907" algn="l"/>
                  <a:tab pos="3939490" algn="l"/>
                  <a:tab pos="4596072" algn="l"/>
                  <a:tab pos="5252653" algn="l"/>
                </a:tabLst>
                <a:defRPr/>
              </a:pPr>
              <a:r>
                <a:rPr kumimoji="0" lang="en-US" sz="2500" b="0" i="0" u="none" strike="noStrike" kern="0" cap="none" spc="0" normalizeH="0" baseline="0" noProof="0" dirty="0" err="1">
                  <a:ln>
                    <a:noFill/>
                  </a:ln>
                  <a:solidFill>
                    <a:srgbClr val="424242"/>
                  </a:solidFill>
                  <a:effectLst/>
                  <a:uLnTx/>
                  <a:uFillTx/>
                  <a:latin typeface="+mn-lt"/>
                  <a:cs typeface="Arial" panose="020B0604020202020204" pitchFamily="34" charset="0"/>
                </a:rPr>
                <a:t>addi</a:t>
              </a:r>
              <a:r>
                <a:rPr kumimoji="0" lang="en-US" sz="2500" b="0" i="0" u="none" strike="noStrike" kern="0" cap="none" spc="0" normalizeH="0" baseline="0" noProof="0" dirty="0">
                  <a:ln>
                    <a:noFill/>
                  </a:ln>
                  <a:solidFill>
                    <a:srgbClr val="424242"/>
                  </a:solidFill>
                  <a:effectLst/>
                  <a:uLnTx/>
                  <a:uFillTx/>
                  <a:latin typeface="+mn-lt"/>
                  <a:cs typeface="Arial" panose="020B0604020202020204" pitchFamily="34" charset="0"/>
                </a:rPr>
                <a:t>	r5, r0, 10</a:t>
              </a:r>
            </a:p>
            <a:p>
              <a:pPr marL="0" marR="0" lvl="0" indent="0" defTabSz="457200" eaLnBrk="1" fontAlgn="auto" latinLnBrk="0" hangingPunct="1">
                <a:lnSpc>
                  <a:spcPct val="89000"/>
                </a:lnSpc>
                <a:spcBef>
                  <a:spcPts val="0"/>
                </a:spcBef>
                <a:spcAft>
                  <a:spcPts val="0"/>
                </a:spcAft>
                <a:buClrTx/>
                <a:buSzTx/>
                <a:buFontTx/>
                <a:buNone/>
                <a:tabLst>
                  <a:tab pos="829366" algn="l"/>
                  <a:tab pos="1313162" algn="l"/>
                  <a:tab pos="1969745" algn="l"/>
                  <a:tab pos="2626327" algn="l"/>
                  <a:tab pos="3282907" algn="l"/>
                  <a:tab pos="3939490" algn="l"/>
                  <a:tab pos="4596072" algn="l"/>
                  <a:tab pos="5252653" algn="l"/>
                </a:tabLst>
                <a:defRPr/>
              </a:pPr>
              <a:r>
                <a:rPr kumimoji="0" lang="en-US" sz="2500" b="0" i="0" u="none" strike="noStrike" kern="0" cap="none" spc="0" normalizeH="0" baseline="0" noProof="0" dirty="0" err="1">
                  <a:ln>
                    <a:noFill/>
                  </a:ln>
                  <a:solidFill>
                    <a:srgbClr val="424242"/>
                  </a:solidFill>
                  <a:effectLst/>
                  <a:uLnTx/>
                  <a:uFillTx/>
                  <a:latin typeface="+mn-lt"/>
                  <a:cs typeface="Arial" panose="020B0604020202020204" pitchFamily="34" charset="0"/>
                </a:rPr>
                <a:t>muli</a:t>
              </a:r>
              <a:r>
                <a:rPr kumimoji="0" lang="en-US" sz="2500" b="0" i="0" u="none" strike="noStrike" kern="0" cap="none" spc="0" normalizeH="0" baseline="0" noProof="0" dirty="0">
                  <a:ln>
                    <a:noFill/>
                  </a:ln>
                  <a:solidFill>
                    <a:srgbClr val="424242"/>
                  </a:solidFill>
                  <a:effectLst/>
                  <a:uLnTx/>
                  <a:uFillTx/>
                  <a:latin typeface="+mn-lt"/>
                  <a:cs typeface="Arial" panose="020B0604020202020204" pitchFamily="34" charset="0"/>
                </a:rPr>
                <a:t>	r5, r5, 2</a:t>
              </a:r>
            </a:p>
            <a:p>
              <a:pPr marL="0" marR="0" lvl="0" indent="0" defTabSz="457200" eaLnBrk="1" fontAlgn="auto" latinLnBrk="0" hangingPunct="1">
                <a:lnSpc>
                  <a:spcPct val="89000"/>
                </a:lnSpc>
                <a:spcBef>
                  <a:spcPts val="0"/>
                </a:spcBef>
                <a:spcAft>
                  <a:spcPts val="0"/>
                </a:spcAft>
                <a:buClrTx/>
                <a:buSzTx/>
                <a:buFontTx/>
                <a:buNone/>
                <a:tabLst>
                  <a:tab pos="829366" algn="l"/>
                  <a:tab pos="1313162" algn="l"/>
                  <a:tab pos="1969745" algn="l"/>
                  <a:tab pos="2626327" algn="l"/>
                  <a:tab pos="3282907" algn="l"/>
                  <a:tab pos="3939490" algn="l"/>
                  <a:tab pos="4596072" algn="l"/>
                  <a:tab pos="5252653" algn="l"/>
                </a:tabLst>
                <a:defRPr/>
              </a:pPr>
              <a:r>
                <a:rPr kumimoji="0" lang="en-US" sz="2500" b="0" i="0" u="none" strike="noStrike" kern="0" cap="none" spc="0" normalizeH="0" baseline="0" noProof="0" dirty="0" err="1">
                  <a:ln>
                    <a:noFill/>
                  </a:ln>
                  <a:solidFill>
                    <a:srgbClr val="424242"/>
                  </a:solidFill>
                  <a:effectLst/>
                  <a:uLnTx/>
                  <a:uFillTx/>
                  <a:latin typeface="+mn-lt"/>
                  <a:cs typeface="Arial" panose="020B0604020202020204" pitchFamily="34" charset="0"/>
                </a:rPr>
                <a:t>addi</a:t>
              </a:r>
              <a:r>
                <a:rPr kumimoji="0" lang="en-US" sz="2500" b="0" i="0" u="none" strike="noStrike" kern="0" cap="none" spc="0" normalizeH="0" baseline="0" noProof="0" dirty="0">
                  <a:ln>
                    <a:noFill/>
                  </a:ln>
                  <a:solidFill>
                    <a:srgbClr val="424242"/>
                  </a:solidFill>
                  <a:effectLst/>
                  <a:uLnTx/>
                  <a:uFillTx/>
                  <a:latin typeface="+mn-lt"/>
                  <a:cs typeface="Arial" panose="020B0604020202020204" pitchFamily="34" charset="0"/>
                </a:rPr>
                <a:t>	r5, r5, 15</a:t>
              </a:r>
            </a:p>
          </p:txBody>
        </p:sp>
        <p:sp>
          <p:nvSpPr>
            <p:cNvPr id="43" name="Text Box 6">
              <a:extLst>
                <a:ext uri="{FF2B5EF4-FFF2-40B4-BE49-F238E27FC236}">
                  <a16:creationId xmlns:a16="http://schemas.microsoft.com/office/drawing/2014/main" id="{0721C2B2-BF24-4A1B-8872-DF300C1C238D}"/>
                </a:ext>
              </a:extLst>
            </p:cNvPr>
            <p:cNvSpPr txBox="1">
              <a:spLocks noChangeArrowheads="1"/>
            </p:cNvSpPr>
            <p:nvPr>
              <p:custDataLst>
                <p:tags r:id="rId9"/>
              </p:custDataLst>
            </p:nvPr>
          </p:nvSpPr>
          <p:spPr bwMode="auto">
            <a:xfrm>
              <a:off x="457200" y="2428875"/>
              <a:ext cx="1898650" cy="1457325"/>
            </a:xfrm>
            <a:prstGeom prst="rect">
              <a:avLst/>
            </a:prstGeom>
            <a:noFill/>
            <a:ln w="9525">
              <a:noFill/>
              <a:round/>
              <a:headEnd/>
              <a:tailEnd/>
            </a:ln>
            <a:effectLst/>
          </p:spPr>
          <p:txBody>
            <a:bodyPr wrap="none" lIns="90000" tIns="73224" rIns="90000" bIns="45000"/>
            <a:lstStyle/>
            <a:p>
              <a:pPr marL="0" marR="0" lvl="0" indent="0" algn="ctr" defTabSz="457200" eaLnBrk="1" fontAlgn="auto" latinLnBrk="0" hangingPunct="1">
                <a:lnSpc>
                  <a:spcPct val="100000"/>
                </a:lnSpc>
                <a:spcBef>
                  <a:spcPts val="0"/>
                </a:spcBef>
                <a:spcAft>
                  <a:spcPts val="0"/>
                </a:spcAft>
                <a:buClrTx/>
                <a:buSzTx/>
                <a:buFontTx/>
                <a:buNone/>
                <a:tabLst>
                  <a:tab pos="656582" algn="l"/>
                  <a:tab pos="1313162" algn="l"/>
                </a:tabLst>
                <a:defRPr/>
              </a:pPr>
              <a:r>
                <a:rPr kumimoji="0" lang="en-US" sz="2400" b="0" i="0" u="none" strike="noStrike" kern="0" cap="none" spc="0" normalizeH="0" baseline="0" noProof="0" dirty="0">
                  <a:ln>
                    <a:noFill/>
                  </a:ln>
                  <a:solidFill>
                    <a:srgbClr val="424242"/>
                  </a:solidFill>
                  <a:effectLst/>
                  <a:uLnTx/>
                  <a:uFillTx/>
                  <a:latin typeface="+mn-lt"/>
                  <a:cs typeface="Arial" panose="020B0604020202020204" pitchFamily="34" charset="0"/>
                </a:rPr>
                <a:t>RISC-V</a:t>
              </a:r>
            </a:p>
            <a:p>
              <a:pPr marL="0" marR="0" lvl="0" indent="0" algn="ctr" defTabSz="457200" eaLnBrk="1" fontAlgn="auto" latinLnBrk="0" hangingPunct="1">
                <a:lnSpc>
                  <a:spcPct val="100000"/>
                </a:lnSpc>
                <a:spcBef>
                  <a:spcPts val="0"/>
                </a:spcBef>
                <a:spcAft>
                  <a:spcPts val="0"/>
                </a:spcAft>
                <a:buClrTx/>
                <a:buSzTx/>
                <a:buFontTx/>
                <a:buNone/>
                <a:tabLst>
                  <a:tab pos="656582" algn="l"/>
                  <a:tab pos="1313162" algn="l"/>
                </a:tabLst>
                <a:defRPr/>
              </a:pPr>
              <a:r>
                <a:rPr kumimoji="0" lang="en-US" sz="2400" b="0" i="0" u="none" strike="noStrike" kern="0" cap="none" spc="0" normalizeH="0" baseline="0" noProof="0" dirty="0">
                  <a:ln>
                    <a:noFill/>
                  </a:ln>
                  <a:solidFill>
                    <a:srgbClr val="424242"/>
                  </a:solidFill>
                  <a:effectLst/>
                  <a:uLnTx/>
                  <a:uFillTx/>
                  <a:latin typeface="+mn-lt"/>
                  <a:cs typeface="Arial" panose="020B0604020202020204" pitchFamily="34" charset="0"/>
                </a:rPr>
                <a:t>assembly</a:t>
              </a:r>
            </a:p>
            <a:p>
              <a:pPr marL="0" marR="0" lvl="0" indent="0" algn="ctr" defTabSz="457200" eaLnBrk="1" fontAlgn="auto" latinLnBrk="0" hangingPunct="1">
                <a:lnSpc>
                  <a:spcPct val="100000"/>
                </a:lnSpc>
                <a:spcBef>
                  <a:spcPts val="0"/>
                </a:spcBef>
                <a:spcAft>
                  <a:spcPts val="0"/>
                </a:spcAft>
                <a:buClrTx/>
                <a:buSzTx/>
                <a:buFontTx/>
                <a:buNone/>
                <a:tabLst>
                  <a:tab pos="656582" algn="l"/>
                  <a:tab pos="1313162" algn="l"/>
                </a:tabLst>
                <a:defRPr/>
              </a:pPr>
              <a:r>
                <a:rPr kumimoji="0" lang="en-US" sz="2400" b="0" i="0" u="none" strike="noStrike" kern="0" cap="none" spc="0" normalizeH="0" baseline="0" noProof="0" dirty="0">
                  <a:ln>
                    <a:noFill/>
                  </a:ln>
                  <a:solidFill>
                    <a:srgbClr val="424242"/>
                  </a:solidFill>
                  <a:effectLst/>
                  <a:uLnTx/>
                  <a:uFillTx/>
                  <a:latin typeface="+mn-lt"/>
                  <a:cs typeface="Arial" panose="020B0604020202020204" pitchFamily="34" charset="0"/>
                </a:rPr>
                <a:t>language</a:t>
              </a:r>
            </a:p>
          </p:txBody>
        </p:sp>
      </p:grpSp>
      <p:grpSp>
        <p:nvGrpSpPr>
          <p:cNvPr id="44" name="Group 12">
            <a:extLst>
              <a:ext uri="{FF2B5EF4-FFF2-40B4-BE49-F238E27FC236}">
                <a16:creationId xmlns:a16="http://schemas.microsoft.com/office/drawing/2014/main" id="{45126F9B-5CF7-49EF-B821-87FE34321645}"/>
              </a:ext>
            </a:extLst>
          </p:cNvPr>
          <p:cNvGrpSpPr/>
          <p:nvPr>
            <p:custDataLst>
              <p:tags r:id="rId3"/>
            </p:custDataLst>
          </p:nvPr>
        </p:nvGrpSpPr>
        <p:grpSpPr>
          <a:xfrm>
            <a:off x="484563" y="4463028"/>
            <a:ext cx="2280960" cy="2151586"/>
            <a:chOff x="228600" y="4114800"/>
            <a:chExt cx="2514600" cy="2371725"/>
          </a:xfrm>
        </p:grpSpPr>
        <p:sp>
          <p:nvSpPr>
            <p:cNvPr id="45" name="Text Box 8">
              <a:extLst>
                <a:ext uri="{FF2B5EF4-FFF2-40B4-BE49-F238E27FC236}">
                  <a16:creationId xmlns:a16="http://schemas.microsoft.com/office/drawing/2014/main" id="{202E79DF-74A3-4B19-A8EB-085010F73A2E}"/>
                </a:ext>
              </a:extLst>
            </p:cNvPr>
            <p:cNvSpPr txBox="1">
              <a:spLocks noChangeArrowheads="1"/>
            </p:cNvSpPr>
            <p:nvPr>
              <p:custDataLst>
                <p:tags r:id="rId5"/>
              </p:custDataLst>
            </p:nvPr>
          </p:nvSpPr>
          <p:spPr bwMode="auto">
            <a:xfrm>
              <a:off x="436563" y="5029200"/>
              <a:ext cx="1849437" cy="1457325"/>
            </a:xfrm>
            <a:prstGeom prst="rect">
              <a:avLst/>
            </a:prstGeom>
            <a:noFill/>
            <a:ln w="9525">
              <a:noFill/>
              <a:round/>
              <a:headEnd/>
              <a:tailEnd/>
            </a:ln>
            <a:effectLst/>
          </p:spPr>
          <p:txBody>
            <a:bodyPr wrap="none" lIns="90000" tIns="73224" rIns="90000" bIns="45000"/>
            <a:lstStyle/>
            <a:p>
              <a:pPr marL="0" marR="0" lvl="0" indent="0" algn="ctr" defTabSz="457200" eaLnBrk="1" fontAlgn="auto" latinLnBrk="0" hangingPunct="1">
                <a:lnSpc>
                  <a:spcPct val="100000"/>
                </a:lnSpc>
                <a:spcBef>
                  <a:spcPts val="0"/>
                </a:spcBef>
                <a:spcAft>
                  <a:spcPts val="0"/>
                </a:spcAft>
                <a:buClrTx/>
                <a:buSzTx/>
                <a:buFontTx/>
                <a:buNone/>
                <a:tabLst>
                  <a:tab pos="656582" algn="l"/>
                  <a:tab pos="1313162" algn="l"/>
                </a:tabLst>
                <a:defRPr/>
              </a:pPr>
              <a:r>
                <a:rPr kumimoji="0" lang="en-US" sz="2400" b="0" i="0" u="none" strike="noStrike" kern="0" cap="none" spc="0" normalizeH="0" baseline="0" noProof="0" dirty="0">
                  <a:ln>
                    <a:noFill/>
                  </a:ln>
                  <a:solidFill>
                    <a:srgbClr val="424242"/>
                  </a:solidFill>
                  <a:effectLst/>
                  <a:uLnTx/>
                  <a:uFillTx/>
                  <a:latin typeface="+mn-lt"/>
                  <a:cs typeface="Arial" panose="020B0604020202020204" pitchFamily="34" charset="0"/>
                </a:rPr>
                <a:t>RISC-V</a:t>
              </a:r>
            </a:p>
            <a:p>
              <a:pPr marL="0" marR="0" lvl="0" indent="0" algn="ctr" defTabSz="457200" eaLnBrk="1" fontAlgn="auto" latinLnBrk="0" hangingPunct="1">
                <a:lnSpc>
                  <a:spcPct val="100000"/>
                </a:lnSpc>
                <a:spcBef>
                  <a:spcPts val="0"/>
                </a:spcBef>
                <a:spcAft>
                  <a:spcPts val="0"/>
                </a:spcAft>
                <a:buClrTx/>
                <a:buSzTx/>
                <a:buFontTx/>
                <a:buNone/>
                <a:tabLst>
                  <a:tab pos="656582" algn="l"/>
                  <a:tab pos="1313162" algn="l"/>
                </a:tabLst>
                <a:defRPr/>
              </a:pPr>
              <a:r>
                <a:rPr kumimoji="0" lang="en-US" sz="2400" b="0" i="0" u="none" strike="noStrike" kern="0" cap="none" spc="0" normalizeH="0" baseline="0" noProof="0" dirty="0">
                  <a:ln>
                    <a:noFill/>
                  </a:ln>
                  <a:solidFill>
                    <a:srgbClr val="424242"/>
                  </a:solidFill>
                  <a:effectLst/>
                  <a:uLnTx/>
                  <a:uFillTx/>
                  <a:latin typeface="+mn-lt"/>
                  <a:cs typeface="Arial" panose="020B0604020202020204" pitchFamily="34" charset="0"/>
                </a:rPr>
                <a:t>machine</a:t>
              </a:r>
            </a:p>
            <a:p>
              <a:pPr marL="0" marR="0" lvl="0" indent="0" algn="ctr" defTabSz="457200" eaLnBrk="1" fontAlgn="auto" latinLnBrk="0" hangingPunct="1">
                <a:lnSpc>
                  <a:spcPct val="100000"/>
                </a:lnSpc>
                <a:spcBef>
                  <a:spcPts val="0"/>
                </a:spcBef>
                <a:spcAft>
                  <a:spcPts val="0"/>
                </a:spcAft>
                <a:buClrTx/>
                <a:buSzTx/>
                <a:buFontTx/>
                <a:buNone/>
                <a:tabLst>
                  <a:tab pos="656582" algn="l"/>
                  <a:tab pos="1313162" algn="l"/>
                </a:tabLst>
                <a:defRPr/>
              </a:pPr>
              <a:r>
                <a:rPr kumimoji="0" lang="en-US" sz="2400" b="0" i="0" u="none" strike="noStrike" kern="0" cap="none" spc="0" normalizeH="0" baseline="0" noProof="0" dirty="0">
                  <a:ln>
                    <a:noFill/>
                  </a:ln>
                  <a:solidFill>
                    <a:srgbClr val="424242"/>
                  </a:solidFill>
                  <a:effectLst/>
                  <a:uLnTx/>
                  <a:uFillTx/>
                  <a:latin typeface="+mn-lt"/>
                  <a:cs typeface="Arial" panose="020B0604020202020204" pitchFamily="34" charset="0"/>
                </a:rPr>
                <a:t>language</a:t>
              </a:r>
            </a:p>
          </p:txBody>
        </p:sp>
        <p:sp>
          <p:nvSpPr>
            <p:cNvPr id="46" name="AutoShape 9">
              <a:extLst>
                <a:ext uri="{FF2B5EF4-FFF2-40B4-BE49-F238E27FC236}">
                  <a16:creationId xmlns:a16="http://schemas.microsoft.com/office/drawing/2014/main" id="{7E4EA890-54CD-4691-B2CA-3CDA3D304EED}"/>
                </a:ext>
              </a:extLst>
            </p:cNvPr>
            <p:cNvSpPr>
              <a:spLocks noChangeArrowheads="1"/>
            </p:cNvSpPr>
            <p:nvPr>
              <p:custDataLst>
                <p:tags r:id="rId6"/>
              </p:custDataLst>
            </p:nvPr>
          </p:nvSpPr>
          <p:spPr bwMode="auto">
            <a:xfrm>
              <a:off x="228600" y="4114800"/>
              <a:ext cx="2514600" cy="685800"/>
            </a:xfrm>
            <a:prstGeom prst="downArrow">
              <a:avLst>
                <a:gd name="adj1" fmla="val 70028"/>
                <a:gd name="adj2" fmla="val 23611"/>
              </a:avLst>
            </a:prstGeom>
            <a:solidFill>
              <a:srgbClr val="7030A0"/>
            </a:solidFill>
            <a:ln w="9525">
              <a:solidFill>
                <a:srgbClr val="000000"/>
              </a:solidFill>
              <a:round/>
              <a:headEnd/>
              <a:tailEnd/>
            </a:ln>
            <a:effectLst/>
          </p:spPr>
          <p:txBody>
            <a:bodyPr wrap="none" lIns="90000" tIns="69695" rIns="90000" bIns="45000" anchor="ctr"/>
            <a:lstStyle/>
            <a:p>
              <a:pPr marL="0" marR="0" lvl="0" indent="0" algn="ctr" defTabSz="457200" eaLnBrk="1" fontAlgn="auto" latinLnBrk="0" hangingPunct="1">
                <a:lnSpc>
                  <a:spcPct val="100000"/>
                </a:lnSpc>
                <a:spcBef>
                  <a:spcPts val="0"/>
                </a:spcBef>
                <a:spcAft>
                  <a:spcPts val="0"/>
                </a:spcAft>
                <a:buClrTx/>
                <a:buSzTx/>
                <a:buFontTx/>
                <a:buNone/>
                <a:tabLst>
                  <a:tab pos="656582" algn="l"/>
                  <a:tab pos="1313162" algn="l"/>
                  <a:tab pos="1969745" algn="l"/>
                </a:tabLst>
                <a:defRPr/>
              </a:pPr>
              <a:r>
                <a:rPr kumimoji="0" lang="en-US" sz="2500" b="0" i="0" u="none" strike="noStrike" kern="0" cap="none" spc="0" normalizeH="0" baseline="0" noProof="0" dirty="0">
                  <a:ln>
                    <a:noFill/>
                  </a:ln>
                  <a:solidFill>
                    <a:srgbClr val="FFFFFF"/>
                  </a:solidFill>
                  <a:effectLst/>
                  <a:uLnTx/>
                  <a:uFillTx/>
                  <a:latin typeface="+mn-lt"/>
                  <a:cs typeface="Arial" panose="020B0604020202020204" pitchFamily="34" charset="0"/>
                </a:rPr>
                <a:t>assembler</a:t>
              </a:r>
            </a:p>
          </p:txBody>
        </p:sp>
      </p:grpSp>
      <p:sp>
        <p:nvSpPr>
          <p:cNvPr id="47" name="TextBox 16">
            <a:extLst>
              <a:ext uri="{FF2B5EF4-FFF2-40B4-BE49-F238E27FC236}">
                <a16:creationId xmlns:a16="http://schemas.microsoft.com/office/drawing/2014/main" id="{428D8AD7-2045-4389-85E2-AB29F93890FE}"/>
              </a:ext>
            </a:extLst>
          </p:cNvPr>
          <p:cNvSpPr txBox="1"/>
          <p:nvPr/>
        </p:nvSpPr>
        <p:spPr>
          <a:xfrm>
            <a:off x="6075180" y="2162765"/>
            <a:ext cx="1723549" cy="2015936"/>
          </a:xfrm>
          <a:prstGeom prst="rect">
            <a:avLst/>
          </a:prstGeom>
          <a:noFill/>
        </p:spPr>
        <p:txBody>
          <a:bodyPr wrap="none" rtlCol="0">
            <a:spAutoFit/>
          </a:bodyPr>
          <a:lstStyle/>
          <a:p>
            <a:pPr defTabSz="457200" eaLnBrk="1" hangingPunct="1"/>
            <a:r>
              <a:rPr lang="en-US" sz="2500" baseline="0" dirty="0">
                <a:solidFill>
                  <a:srgbClr val="0070C0"/>
                </a:solidFill>
                <a:latin typeface="+mn-lt"/>
                <a:cs typeface="Arial" panose="020B0604020202020204" pitchFamily="34" charset="0"/>
              </a:rPr>
              <a:t>r0 = 0</a:t>
            </a:r>
          </a:p>
          <a:p>
            <a:pPr defTabSz="457200" eaLnBrk="1" hangingPunct="1"/>
            <a:endParaRPr lang="en-US" sz="2500" baseline="0" dirty="0">
              <a:solidFill>
                <a:srgbClr val="0070C0"/>
              </a:solidFill>
              <a:latin typeface="+mn-lt"/>
              <a:cs typeface="Arial" panose="020B0604020202020204" pitchFamily="34" charset="0"/>
            </a:endParaRPr>
          </a:p>
          <a:p>
            <a:pPr defTabSz="457200" eaLnBrk="1" hangingPunct="1"/>
            <a:r>
              <a:rPr lang="en-US" sz="2500" baseline="0" dirty="0">
                <a:solidFill>
                  <a:srgbClr val="0070C0"/>
                </a:solidFill>
                <a:latin typeface="+mn-lt"/>
                <a:cs typeface="Arial" panose="020B0604020202020204" pitchFamily="34" charset="0"/>
              </a:rPr>
              <a:t>r5 = r0 + 10</a:t>
            </a:r>
          </a:p>
          <a:p>
            <a:pPr defTabSz="457200" eaLnBrk="1" hangingPunct="1"/>
            <a:r>
              <a:rPr lang="en-US" sz="2500" baseline="0" dirty="0">
                <a:solidFill>
                  <a:srgbClr val="0070C0"/>
                </a:solidFill>
                <a:latin typeface="+mn-lt"/>
                <a:cs typeface="Arial" panose="020B0604020202020204" pitchFamily="34" charset="0"/>
              </a:rPr>
              <a:t>r5 = r5 * 2</a:t>
            </a:r>
          </a:p>
          <a:p>
            <a:pPr defTabSz="457200" eaLnBrk="1" hangingPunct="1"/>
            <a:r>
              <a:rPr lang="en-US" sz="2500" baseline="0" dirty="0">
                <a:solidFill>
                  <a:srgbClr val="0070C0"/>
                </a:solidFill>
                <a:latin typeface="+mn-lt"/>
                <a:cs typeface="Arial" panose="020B0604020202020204" pitchFamily="34" charset="0"/>
              </a:rPr>
              <a:t>r5 = r5 + 15</a:t>
            </a:r>
          </a:p>
        </p:txBody>
      </p:sp>
      <p:cxnSp>
        <p:nvCxnSpPr>
          <p:cNvPr id="48" name="Straight Arrow Connector 17">
            <a:extLst>
              <a:ext uri="{FF2B5EF4-FFF2-40B4-BE49-F238E27FC236}">
                <a16:creationId xmlns:a16="http://schemas.microsoft.com/office/drawing/2014/main" id="{A4637A81-581F-4F5B-BD7A-F0B5EF0AB33A}"/>
              </a:ext>
            </a:extLst>
          </p:cNvPr>
          <p:cNvCxnSpPr>
            <a:stCxn id="47" idx="1"/>
          </p:cNvCxnSpPr>
          <p:nvPr/>
        </p:nvCxnSpPr>
        <p:spPr>
          <a:xfrm flipH="1">
            <a:off x="5341962" y="3170733"/>
            <a:ext cx="733218" cy="38473"/>
          </a:xfrm>
          <a:prstGeom prst="straightConnector1">
            <a:avLst/>
          </a:prstGeom>
          <a:noFill/>
          <a:ln w="9525" cap="flat" cmpd="sng" algn="ctr">
            <a:solidFill>
              <a:srgbClr val="0070C0">
                <a:shade val="95000"/>
                <a:satMod val="105000"/>
              </a:srgbClr>
            </a:solidFill>
            <a:prstDash val="solid"/>
            <a:tailEnd type="arrow"/>
          </a:ln>
          <a:effectLst/>
        </p:spPr>
      </p:cxnSp>
      <p:cxnSp>
        <p:nvCxnSpPr>
          <p:cNvPr id="49" name="Straight Arrow Connector 18">
            <a:extLst>
              <a:ext uri="{FF2B5EF4-FFF2-40B4-BE49-F238E27FC236}">
                <a16:creationId xmlns:a16="http://schemas.microsoft.com/office/drawing/2014/main" id="{0A40F10D-F14E-4BDC-B5D3-08B83FDE07F3}"/>
              </a:ext>
            </a:extLst>
          </p:cNvPr>
          <p:cNvCxnSpPr/>
          <p:nvPr/>
        </p:nvCxnSpPr>
        <p:spPr>
          <a:xfrm flipH="1">
            <a:off x="5113362" y="3594616"/>
            <a:ext cx="1066800" cy="0"/>
          </a:xfrm>
          <a:prstGeom prst="straightConnector1">
            <a:avLst/>
          </a:prstGeom>
          <a:noFill/>
          <a:ln w="9525" cap="flat" cmpd="sng" algn="ctr">
            <a:solidFill>
              <a:srgbClr val="0070C0">
                <a:shade val="95000"/>
                <a:satMod val="105000"/>
              </a:srgbClr>
            </a:solidFill>
            <a:prstDash val="solid"/>
            <a:tailEnd type="arrow"/>
          </a:ln>
          <a:effectLst/>
        </p:spPr>
      </p:cxnSp>
      <p:cxnSp>
        <p:nvCxnSpPr>
          <p:cNvPr id="50" name="Straight Arrow Connector 19">
            <a:extLst>
              <a:ext uri="{FF2B5EF4-FFF2-40B4-BE49-F238E27FC236}">
                <a16:creationId xmlns:a16="http://schemas.microsoft.com/office/drawing/2014/main" id="{D2421981-65A1-4A88-8FA4-F297DAD256D1}"/>
              </a:ext>
            </a:extLst>
          </p:cNvPr>
          <p:cNvCxnSpPr/>
          <p:nvPr/>
        </p:nvCxnSpPr>
        <p:spPr>
          <a:xfrm flipH="1">
            <a:off x="5341962" y="3930556"/>
            <a:ext cx="838200" cy="0"/>
          </a:xfrm>
          <a:prstGeom prst="straightConnector1">
            <a:avLst/>
          </a:prstGeom>
          <a:noFill/>
          <a:ln w="9525" cap="flat" cmpd="sng" algn="ctr">
            <a:solidFill>
              <a:srgbClr val="0070C0">
                <a:shade val="95000"/>
                <a:satMod val="105000"/>
              </a:srgbClr>
            </a:solidFill>
            <a:prstDash val="solid"/>
            <a:tailEnd type="arrow"/>
          </a:ln>
          <a:effectLst/>
        </p:spPr>
      </p:cxnSp>
      <p:sp>
        <p:nvSpPr>
          <p:cNvPr id="51" name="Text Box 7">
            <a:extLst>
              <a:ext uri="{FF2B5EF4-FFF2-40B4-BE49-F238E27FC236}">
                <a16:creationId xmlns:a16="http://schemas.microsoft.com/office/drawing/2014/main" id="{27435721-5040-4AAF-8D31-4446E4021107}"/>
              </a:ext>
            </a:extLst>
          </p:cNvPr>
          <p:cNvSpPr txBox="1">
            <a:spLocks noChangeArrowheads="1"/>
          </p:cNvSpPr>
          <p:nvPr>
            <p:custDataLst>
              <p:tags r:id="rId4"/>
            </p:custDataLst>
          </p:nvPr>
        </p:nvSpPr>
        <p:spPr bwMode="auto">
          <a:xfrm>
            <a:off x="2558162" y="5186669"/>
            <a:ext cx="6417035" cy="1130761"/>
          </a:xfrm>
          <a:prstGeom prst="rect">
            <a:avLst/>
          </a:prstGeom>
          <a:noFill/>
          <a:ln w="9525">
            <a:noFill/>
            <a:round/>
            <a:headEnd/>
            <a:tailEnd/>
          </a:ln>
          <a:effectLst/>
        </p:spPr>
        <p:txBody>
          <a:bodyPr lIns="90000" tIns="83808" rIns="90000" bIns="45000"/>
          <a:lstStyle/>
          <a:p>
            <a:pPr defTabSz="457200" eaLnBrk="1" hangingPunct="1">
              <a:lnSpc>
                <a:spcPct val="89000"/>
              </a:lnSpc>
              <a:tabLst>
                <a:tab pos="656582" algn="l"/>
                <a:tab pos="1313162" algn="l"/>
                <a:tab pos="1969745" algn="l"/>
                <a:tab pos="2626327" algn="l"/>
                <a:tab pos="3282907" algn="l"/>
                <a:tab pos="3939490" algn="l"/>
                <a:tab pos="4596072" algn="l"/>
                <a:tab pos="5252653" algn="l"/>
                <a:tab pos="5909234" algn="l"/>
              </a:tabLst>
            </a:pPr>
            <a:r>
              <a:rPr lang="en-US" sz="2500" baseline="0" dirty="0">
                <a:solidFill>
                  <a:srgbClr val="0070C0"/>
                </a:solidFill>
                <a:latin typeface="Consolas" pitchFamily="49" charset="0"/>
              </a:rPr>
              <a:t>00000000101000000000001010010011</a:t>
            </a:r>
          </a:p>
          <a:p>
            <a:pPr defTabSz="457200" eaLnBrk="1" hangingPunct="1">
              <a:lnSpc>
                <a:spcPct val="89000"/>
              </a:lnSpc>
              <a:tabLst>
                <a:tab pos="656582" algn="l"/>
                <a:tab pos="1313162" algn="l"/>
                <a:tab pos="1969745" algn="l"/>
                <a:tab pos="2626327" algn="l"/>
                <a:tab pos="3282907" algn="l"/>
                <a:tab pos="3939490" algn="l"/>
                <a:tab pos="4596072" algn="l"/>
                <a:tab pos="5252653" algn="l"/>
                <a:tab pos="5909234" algn="l"/>
              </a:tabLst>
            </a:pPr>
            <a:r>
              <a:rPr lang="en-US" sz="2500" baseline="0" dirty="0">
                <a:solidFill>
                  <a:srgbClr val="0070C0"/>
                </a:solidFill>
                <a:latin typeface="Consolas" pitchFamily="49" charset="0"/>
              </a:rPr>
              <a:t>00000000000100101001001010010011</a:t>
            </a:r>
          </a:p>
          <a:p>
            <a:pPr defTabSz="457200" eaLnBrk="1" hangingPunct="1">
              <a:lnSpc>
                <a:spcPct val="89000"/>
              </a:lnSpc>
              <a:tabLst>
                <a:tab pos="656582" algn="l"/>
                <a:tab pos="1313162" algn="l"/>
                <a:tab pos="1969745" algn="l"/>
                <a:tab pos="2626327" algn="l"/>
                <a:tab pos="3282907" algn="l"/>
                <a:tab pos="3939490" algn="l"/>
                <a:tab pos="4596072" algn="l"/>
                <a:tab pos="5252653" algn="l"/>
                <a:tab pos="5909234" algn="l"/>
              </a:tabLst>
            </a:pPr>
            <a:r>
              <a:rPr lang="en-US" sz="2500" baseline="0" dirty="0">
                <a:solidFill>
                  <a:srgbClr val="0070C0"/>
                </a:solidFill>
                <a:latin typeface="Consolas" pitchFamily="49" charset="0"/>
              </a:rPr>
              <a:t>00000000111100101000001010010011</a:t>
            </a:r>
          </a:p>
        </p:txBody>
      </p:sp>
      <p:sp>
        <p:nvSpPr>
          <p:cNvPr id="52" name="TextBox 33">
            <a:extLst>
              <a:ext uri="{FF2B5EF4-FFF2-40B4-BE49-F238E27FC236}">
                <a16:creationId xmlns:a16="http://schemas.microsoft.com/office/drawing/2014/main" id="{0904452E-D906-4CCE-AC22-BF61097FA636}"/>
              </a:ext>
            </a:extLst>
          </p:cNvPr>
          <p:cNvSpPr txBox="1"/>
          <p:nvPr/>
        </p:nvSpPr>
        <p:spPr>
          <a:xfrm>
            <a:off x="2765523" y="4923223"/>
            <a:ext cx="6321125"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latin typeface="Arial"/>
              </a:rPr>
              <a:t>10                              r0                  r5        </a:t>
            </a:r>
            <a:r>
              <a:rPr kumimoji="0" lang="en-US" sz="1800" b="0" i="0" u="none" strike="noStrike" kern="0" cap="none" spc="0" normalizeH="0" baseline="0" noProof="0" dirty="0">
                <a:ln>
                  <a:noFill/>
                </a:ln>
                <a:solidFill>
                  <a:srgbClr val="0070C0"/>
                </a:solidFill>
                <a:effectLst/>
                <a:uLnTx/>
                <a:uFillTx/>
              </a:rPr>
              <a:t>op = </a:t>
            </a:r>
            <a:r>
              <a:rPr kumimoji="0" lang="en-US" sz="1800" b="0" i="0" u="none" strike="noStrike" kern="0" cap="none" spc="0" normalizeH="0" baseline="0" noProof="0" dirty="0" err="1">
                <a:ln>
                  <a:noFill/>
                </a:ln>
                <a:solidFill>
                  <a:srgbClr val="0070C0"/>
                </a:solidFill>
                <a:effectLst/>
                <a:uLnTx/>
                <a:uFillTx/>
              </a:rPr>
              <a:t>addi</a:t>
            </a:r>
            <a:endParaRPr kumimoji="0" lang="en-US" sz="1800" b="0" i="0" u="none" strike="noStrike" kern="0" cap="none" spc="0" normalizeH="0" baseline="0" noProof="0" dirty="0">
              <a:ln>
                <a:noFill/>
              </a:ln>
              <a:solidFill>
                <a:srgbClr val="0070C0"/>
              </a:solidFill>
              <a:effectLst/>
              <a:uLnTx/>
              <a:uFillTx/>
              <a:latin typeface="Arial"/>
            </a:endParaRPr>
          </a:p>
        </p:txBody>
      </p:sp>
      <p:sp>
        <p:nvSpPr>
          <p:cNvPr id="53" name="TextBox 34">
            <a:extLst>
              <a:ext uri="{FF2B5EF4-FFF2-40B4-BE49-F238E27FC236}">
                <a16:creationId xmlns:a16="http://schemas.microsoft.com/office/drawing/2014/main" id="{AAEEB62F-A5E5-4F61-9644-39D6E2D319CE}"/>
              </a:ext>
            </a:extLst>
          </p:cNvPr>
          <p:cNvSpPr txBox="1"/>
          <p:nvPr/>
        </p:nvSpPr>
        <p:spPr>
          <a:xfrm>
            <a:off x="2710030" y="6308111"/>
            <a:ext cx="5997081"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latin typeface="+mn-lt"/>
              </a:rPr>
              <a:t>15                               r5                 </a:t>
            </a:r>
            <a:r>
              <a:rPr kumimoji="0" lang="en-US" sz="1800" b="0" i="0" u="none" strike="noStrike" kern="0" cap="none" spc="0" normalizeH="0" baseline="0" noProof="0" dirty="0" err="1">
                <a:ln>
                  <a:noFill/>
                </a:ln>
                <a:solidFill>
                  <a:srgbClr val="0070C0"/>
                </a:solidFill>
                <a:effectLst/>
                <a:uLnTx/>
                <a:uFillTx/>
                <a:latin typeface="+mn-lt"/>
              </a:rPr>
              <a:t>r5</a:t>
            </a:r>
            <a:r>
              <a:rPr kumimoji="0" lang="en-US" sz="1800" b="0" i="0" u="none" strike="noStrike" kern="0" cap="none" spc="0" normalizeH="0" baseline="0" noProof="0" dirty="0">
                <a:ln>
                  <a:noFill/>
                </a:ln>
                <a:solidFill>
                  <a:srgbClr val="0070C0"/>
                </a:solidFill>
                <a:effectLst/>
                <a:uLnTx/>
                <a:uFillTx/>
                <a:latin typeface="+mn-lt"/>
              </a:rPr>
              <a:t>           op = </a:t>
            </a:r>
            <a:r>
              <a:rPr kumimoji="0" lang="en-US" sz="1800" b="0" i="0" u="none" strike="noStrike" kern="0" cap="none" spc="0" normalizeH="0" baseline="0" noProof="0" dirty="0" err="1">
                <a:ln>
                  <a:noFill/>
                </a:ln>
                <a:solidFill>
                  <a:srgbClr val="0070C0"/>
                </a:solidFill>
                <a:effectLst/>
                <a:uLnTx/>
                <a:uFillTx/>
                <a:latin typeface="+mn-lt"/>
              </a:rPr>
              <a:t>addi</a:t>
            </a:r>
            <a:endParaRPr kumimoji="0" lang="en-US" sz="1800" b="0" i="0" u="none" strike="noStrike" kern="0" cap="none" spc="0" normalizeH="0" baseline="0" noProof="0" dirty="0">
              <a:ln>
                <a:noFill/>
              </a:ln>
              <a:solidFill>
                <a:srgbClr val="0070C0"/>
              </a:solidFill>
              <a:effectLst/>
              <a:uLnTx/>
              <a:uFillTx/>
              <a:latin typeface="+mn-lt"/>
            </a:endParaRPr>
          </a:p>
        </p:txBody>
      </p:sp>
      <p:sp>
        <p:nvSpPr>
          <p:cNvPr id="54" name="Rectangle 22">
            <a:extLst>
              <a:ext uri="{FF2B5EF4-FFF2-40B4-BE49-F238E27FC236}">
                <a16:creationId xmlns:a16="http://schemas.microsoft.com/office/drawing/2014/main" id="{C6C165F3-F668-438E-9C71-697997EB9A96}"/>
              </a:ext>
            </a:extLst>
          </p:cNvPr>
          <p:cNvSpPr/>
          <p:nvPr/>
        </p:nvSpPr>
        <p:spPr>
          <a:xfrm>
            <a:off x="2558163" y="5297083"/>
            <a:ext cx="2212924" cy="258918"/>
          </a:xfrm>
          <a:prstGeom prst="rect">
            <a:avLst/>
          </a:prstGeom>
          <a:noFill/>
          <a:ln w="25400" cap="flat" cmpd="sng" algn="ctr">
            <a:solidFill>
              <a:srgbClr val="0070C0">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n-lt"/>
              <a:cs typeface="Arial" panose="020B0604020202020204" pitchFamily="34" charset="0"/>
            </a:endParaRPr>
          </a:p>
        </p:txBody>
      </p:sp>
      <p:sp>
        <p:nvSpPr>
          <p:cNvPr id="55" name="Rectangle 26">
            <a:extLst>
              <a:ext uri="{FF2B5EF4-FFF2-40B4-BE49-F238E27FC236}">
                <a16:creationId xmlns:a16="http://schemas.microsoft.com/office/drawing/2014/main" id="{7432767F-F773-4E6A-AA27-A87A20F24258}"/>
              </a:ext>
            </a:extLst>
          </p:cNvPr>
          <p:cNvSpPr/>
          <p:nvPr/>
        </p:nvSpPr>
        <p:spPr>
          <a:xfrm>
            <a:off x="2558163" y="5960133"/>
            <a:ext cx="2212924" cy="267958"/>
          </a:xfrm>
          <a:prstGeom prst="rect">
            <a:avLst/>
          </a:prstGeom>
          <a:noFill/>
          <a:ln w="25400" cap="flat" cmpd="sng" algn="ctr">
            <a:solidFill>
              <a:srgbClr val="0070C0">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n-lt"/>
              <a:cs typeface="Arial" panose="020B0604020202020204" pitchFamily="34" charset="0"/>
            </a:endParaRPr>
          </a:p>
        </p:txBody>
      </p:sp>
      <p:sp>
        <p:nvSpPr>
          <p:cNvPr id="56" name="Rectangle 35">
            <a:extLst>
              <a:ext uri="{FF2B5EF4-FFF2-40B4-BE49-F238E27FC236}">
                <a16:creationId xmlns:a16="http://schemas.microsoft.com/office/drawing/2014/main" id="{D9F3F56F-8297-4E99-9EFA-120364FC04CB}"/>
              </a:ext>
            </a:extLst>
          </p:cNvPr>
          <p:cNvSpPr/>
          <p:nvPr/>
        </p:nvSpPr>
        <p:spPr>
          <a:xfrm>
            <a:off x="4771087" y="5292555"/>
            <a:ext cx="839449" cy="258485"/>
          </a:xfrm>
          <a:prstGeom prst="rect">
            <a:avLst/>
          </a:prstGeom>
          <a:noFill/>
          <a:ln w="25400" cap="flat" cmpd="sng" algn="ctr">
            <a:solidFill>
              <a:srgbClr val="0070C0">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n-lt"/>
              <a:cs typeface="Arial" panose="020B0604020202020204" pitchFamily="34" charset="0"/>
            </a:endParaRPr>
          </a:p>
        </p:txBody>
      </p:sp>
      <p:sp>
        <p:nvSpPr>
          <p:cNvPr id="57" name="Rectangle 36">
            <a:extLst>
              <a:ext uri="{FF2B5EF4-FFF2-40B4-BE49-F238E27FC236}">
                <a16:creationId xmlns:a16="http://schemas.microsoft.com/office/drawing/2014/main" id="{3EC7B380-2D99-43CE-AC0F-1FB33832A63E}"/>
              </a:ext>
            </a:extLst>
          </p:cNvPr>
          <p:cNvSpPr/>
          <p:nvPr/>
        </p:nvSpPr>
        <p:spPr>
          <a:xfrm>
            <a:off x="6144562" y="5297299"/>
            <a:ext cx="839449" cy="258485"/>
          </a:xfrm>
          <a:prstGeom prst="rect">
            <a:avLst/>
          </a:prstGeom>
          <a:noFill/>
          <a:ln w="25400" cap="flat" cmpd="sng" algn="ctr">
            <a:solidFill>
              <a:srgbClr val="0070C0">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n-lt"/>
              <a:cs typeface="Arial" panose="020B0604020202020204" pitchFamily="34" charset="0"/>
            </a:endParaRPr>
          </a:p>
        </p:txBody>
      </p:sp>
      <p:sp>
        <p:nvSpPr>
          <p:cNvPr id="58" name="Rectangle 37">
            <a:extLst>
              <a:ext uri="{FF2B5EF4-FFF2-40B4-BE49-F238E27FC236}">
                <a16:creationId xmlns:a16="http://schemas.microsoft.com/office/drawing/2014/main" id="{363B116C-2D02-418F-A5C8-B7E56BF8CDB2}"/>
              </a:ext>
            </a:extLst>
          </p:cNvPr>
          <p:cNvSpPr/>
          <p:nvPr/>
        </p:nvSpPr>
        <p:spPr>
          <a:xfrm>
            <a:off x="6973839" y="5297298"/>
            <a:ext cx="1267471" cy="263230"/>
          </a:xfrm>
          <a:prstGeom prst="rect">
            <a:avLst/>
          </a:prstGeom>
          <a:noFill/>
          <a:ln w="25400" cap="flat" cmpd="sng" algn="ctr">
            <a:solidFill>
              <a:srgbClr val="0070C0">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n-lt"/>
              <a:cs typeface="Arial" panose="020B0604020202020204" pitchFamily="34" charset="0"/>
            </a:endParaRPr>
          </a:p>
        </p:txBody>
      </p:sp>
      <p:sp>
        <p:nvSpPr>
          <p:cNvPr id="59" name="Rectangle 38">
            <a:extLst>
              <a:ext uri="{FF2B5EF4-FFF2-40B4-BE49-F238E27FC236}">
                <a16:creationId xmlns:a16="http://schemas.microsoft.com/office/drawing/2014/main" id="{5BE3C06F-5A9B-470C-AE1D-3DF0C1E2C7E1}"/>
              </a:ext>
            </a:extLst>
          </p:cNvPr>
          <p:cNvSpPr/>
          <p:nvPr/>
        </p:nvSpPr>
        <p:spPr>
          <a:xfrm>
            <a:off x="5613386" y="5302043"/>
            <a:ext cx="531175" cy="258485"/>
          </a:xfrm>
          <a:prstGeom prst="rect">
            <a:avLst/>
          </a:prstGeom>
          <a:noFill/>
          <a:ln w="25400" cap="flat" cmpd="sng" algn="ctr">
            <a:solidFill>
              <a:srgbClr val="0070C0">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n-lt"/>
              <a:cs typeface="Arial" panose="020B0604020202020204" pitchFamily="34" charset="0"/>
            </a:endParaRPr>
          </a:p>
        </p:txBody>
      </p:sp>
      <p:sp>
        <p:nvSpPr>
          <p:cNvPr id="60" name="Rectangle 39">
            <a:extLst>
              <a:ext uri="{FF2B5EF4-FFF2-40B4-BE49-F238E27FC236}">
                <a16:creationId xmlns:a16="http://schemas.microsoft.com/office/drawing/2014/main" id="{46CC8673-1F24-4622-8FF8-ECB5BBB5F4A6}"/>
              </a:ext>
            </a:extLst>
          </p:cNvPr>
          <p:cNvSpPr/>
          <p:nvPr/>
        </p:nvSpPr>
        <p:spPr>
          <a:xfrm>
            <a:off x="4788577" y="5969605"/>
            <a:ext cx="839449" cy="258485"/>
          </a:xfrm>
          <a:prstGeom prst="rect">
            <a:avLst/>
          </a:prstGeom>
          <a:noFill/>
          <a:ln w="25400" cap="flat" cmpd="sng" algn="ctr">
            <a:solidFill>
              <a:srgbClr val="0070C0">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n-lt"/>
              <a:cs typeface="Arial" panose="020B0604020202020204" pitchFamily="34" charset="0"/>
            </a:endParaRPr>
          </a:p>
        </p:txBody>
      </p:sp>
      <p:sp>
        <p:nvSpPr>
          <p:cNvPr id="61" name="Rectangle 40">
            <a:extLst>
              <a:ext uri="{FF2B5EF4-FFF2-40B4-BE49-F238E27FC236}">
                <a16:creationId xmlns:a16="http://schemas.microsoft.com/office/drawing/2014/main" id="{80854A5D-DA7D-49C4-8DE1-35ADFD55F789}"/>
              </a:ext>
            </a:extLst>
          </p:cNvPr>
          <p:cNvSpPr/>
          <p:nvPr/>
        </p:nvSpPr>
        <p:spPr>
          <a:xfrm>
            <a:off x="6162052" y="5974349"/>
            <a:ext cx="839449" cy="258485"/>
          </a:xfrm>
          <a:prstGeom prst="rect">
            <a:avLst/>
          </a:prstGeom>
          <a:noFill/>
          <a:ln w="25400" cap="flat" cmpd="sng" algn="ctr">
            <a:solidFill>
              <a:srgbClr val="0070C0">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n-lt"/>
              <a:cs typeface="Arial" panose="020B0604020202020204" pitchFamily="34" charset="0"/>
            </a:endParaRPr>
          </a:p>
        </p:txBody>
      </p:sp>
      <p:sp>
        <p:nvSpPr>
          <p:cNvPr id="62" name="Rectangle 41">
            <a:extLst>
              <a:ext uri="{FF2B5EF4-FFF2-40B4-BE49-F238E27FC236}">
                <a16:creationId xmlns:a16="http://schemas.microsoft.com/office/drawing/2014/main" id="{0CE324CC-A6DD-4998-A406-3BC85C9A2CAB}"/>
              </a:ext>
            </a:extLst>
          </p:cNvPr>
          <p:cNvSpPr/>
          <p:nvPr/>
        </p:nvSpPr>
        <p:spPr>
          <a:xfrm>
            <a:off x="6991329" y="5974348"/>
            <a:ext cx="1267471" cy="263230"/>
          </a:xfrm>
          <a:prstGeom prst="rect">
            <a:avLst/>
          </a:prstGeom>
          <a:noFill/>
          <a:ln w="25400" cap="flat" cmpd="sng" algn="ctr">
            <a:solidFill>
              <a:srgbClr val="0070C0">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n-lt"/>
              <a:cs typeface="Arial" panose="020B0604020202020204" pitchFamily="34" charset="0"/>
            </a:endParaRPr>
          </a:p>
        </p:txBody>
      </p:sp>
      <p:sp>
        <p:nvSpPr>
          <p:cNvPr id="63" name="Rectangle 42">
            <a:extLst>
              <a:ext uri="{FF2B5EF4-FFF2-40B4-BE49-F238E27FC236}">
                <a16:creationId xmlns:a16="http://schemas.microsoft.com/office/drawing/2014/main" id="{B48CE118-DD00-40BA-97DA-630911A81760}"/>
              </a:ext>
            </a:extLst>
          </p:cNvPr>
          <p:cNvSpPr/>
          <p:nvPr/>
        </p:nvSpPr>
        <p:spPr>
          <a:xfrm>
            <a:off x="5630876" y="5979093"/>
            <a:ext cx="531175" cy="258485"/>
          </a:xfrm>
          <a:prstGeom prst="rect">
            <a:avLst/>
          </a:prstGeom>
          <a:noFill/>
          <a:ln w="25400" cap="flat" cmpd="sng" algn="ctr">
            <a:solidFill>
              <a:srgbClr val="0070C0">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n-lt"/>
              <a:cs typeface="Arial" panose="020B0604020202020204" pitchFamily="34" charset="0"/>
            </a:endParaRPr>
          </a:p>
        </p:txBody>
      </p:sp>
      <p:sp>
        <p:nvSpPr>
          <p:cNvPr id="64" name="TextBox 30">
            <a:extLst>
              <a:ext uri="{FF2B5EF4-FFF2-40B4-BE49-F238E27FC236}">
                <a16:creationId xmlns:a16="http://schemas.microsoft.com/office/drawing/2014/main" id="{1CCA142A-E1D7-47CF-BF4F-3681649D66D1}"/>
              </a:ext>
            </a:extLst>
          </p:cNvPr>
          <p:cNvSpPr txBox="1"/>
          <p:nvPr/>
        </p:nvSpPr>
        <p:spPr>
          <a:xfrm>
            <a:off x="5253794" y="4218682"/>
            <a:ext cx="3585406" cy="379591"/>
          </a:xfrm>
          <a:prstGeom prst="rect">
            <a:avLst/>
          </a:prstGeom>
          <a:noFill/>
        </p:spPr>
        <p:txBody>
          <a:bodyPr wrap="square" rtlCol="0">
            <a:spAutoFit/>
          </a:bodyPr>
          <a:lstStyle/>
          <a:p>
            <a:pPr algn="ctr"/>
            <a:r>
              <a:rPr lang="en-US" b="1" i="1" dirty="0">
                <a:solidFill>
                  <a:srgbClr val="C00000"/>
                </a:solidFill>
                <a:latin typeface="Arial" panose="020B0604020202020204" pitchFamily="34" charset="0"/>
                <a:cs typeface="Arial" panose="020B0604020202020204" pitchFamily="34" charset="0"/>
              </a:rPr>
              <a:t>Everything is a number!</a:t>
            </a:r>
          </a:p>
        </p:txBody>
      </p:sp>
      <mc:AlternateContent xmlns:mc="http://schemas.openxmlformats.org/markup-compatibility/2006">
        <mc:Choice xmlns:p14="http://schemas.microsoft.com/office/powerpoint/2010/main" Requires="p14">
          <p:contentPart p14:bwMode="auto" r:id="rId14">
            <p14:nvContentPartPr>
              <p14:cNvPr id="2" name="墨迹 1">
                <a:extLst>
                  <a:ext uri="{FF2B5EF4-FFF2-40B4-BE49-F238E27FC236}">
                    <a16:creationId xmlns:a16="http://schemas.microsoft.com/office/drawing/2014/main" id="{F6BFEFF6-CCA9-8C02-71FB-C9BA1FA3499E}"/>
                  </a:ext>
                </a:extLst>
              </p14:cNvPr>
              <p14:cNvContentPartPr/>
              <p14:nvPr/>
            </p14:nvContentPartPr>
            <p14:xfrm>
              <a:off x="2415240" y="2868480"/>
              <a:ext cx="2637720" cy="1537200"/>
            </p14:xfrm>
          </p:contentPart>
        </mc:Choice>
        <mc:Fallback>
          <p:pic>
            <p:nvPicPr>
              <p:cNvPr id="2" name="墨迹 1">
                <a:extLst>
                  <a:ext uri="{FF2B5EF4-FFF2-40B4-BE49-F238E27FC236}">
                    <a16:creationId xmlns:a16="http://schemas.microsoft.com/office/drawing/2014/main" id="{F6BFEFF6-CCA9-8C02-71FB-C9BA1FA3499E}"/>
                  </a:ext>
                </a:extLst>
              </p:cNvPr>
              <p:cNvPicPr/>
              <p:nvPr/>
            </p:nvPicPr>
            <p:blipFill>
              <a:blip r:embed="rId15"/>
              <a:stretch>
                <a:fillRect/>
              </a:stretch>
            </p:blipFill>
            <p:spPr>
              <a:xfrm>
                <a:off x="2405880" y="2859120"/>
                <a:ext cx="2656440" cy="1555920"/>
              </a:xfrm>
              <a:prstGeom prst="rect">
                <a:avLst/>
              </a:prstGeom>
            </p:spPr>
          </p:pic>
        </mc:Fallback>
      </mc:AlternateContent>
    </p:spTree>
    <p:extLst>
      <p:ext uri="{BB962C8B-B14F-4D97-AF65-F5344CB8AC3E}">
        <p14:creationId xmlns:p14="http://schemas.microsoft.com/office/powerpoint/2010/main" val="3680832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8E375-54CC-4052-A921-1E642DED7312}"/>
              </a:ext>
            </a:extLst>
          </p:cNvPr>
          <p:cNvSpPr>
            <a:spLocks noGrp="1"/>
          </p:cNvSpPr>
          <p:nvPr>
            <p:ph type="sldNum" sz="quarter" idx="10"/>
          </p:nvPr>
        </p:nvSpPr>
        <p:spPr/>
        <p:txBody>
          <a:bodyPr/>
          <a:lstStyle/>
          <a:p>
            <a:pPr algn="r">
              <a:defRPr/>
            </a:pPr>
            <a:fld id="{EBA6F284-EC11-477E-81A0-A1A2197266D3}" type="slidenum">
              <a:rPr lang="en-US" altLang="zh-CN" smtClean="0"/>
              <a:pPr algn="r">
                <a:defRPr/>
              </a:pPr>
              <a:t>80</a:t>
            </a:fld>
            <a:endParaRPr lang="en-US" altLang="zh-CN" dirty="0"/>
          </a:p>
        </p:txBody>
      </p:sp>
      <p:sp>
        <p:nvSpPr>
          <p:cNvPr id="8" name="Rectangle 4">
            <a:extLst>
              <a:ext uri="{FF2B5EF4-FFF2-40B4-BE49-F238E27FC236}">
                <a16:creationId xmlns:a16="http://schemas.microsoft.com/office/drawing/2014/main" id="{911974A0-D64D-4B7C-97AE-57B8865F32E0}"/>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Second Generation</a:t>
            </a:r>
          </a:p>
        </p:txBody>
      </p:sp>
      <p:sp>
        <p:nvSpPr>
          <p:cNvPr id="9" name="Title 1">
            <a:extLst>
              <a:ext uri="{FF2B5EF4-FFF2-40B4-BE49-F238E27FC236}">
                <a16:creationId xmlns:a16="http://schemas.microsoft.com/office/drawing/2014/main" id="{379FF3F4-9189-46A8-8420-5AB9B49E9563}"/>
              </a:ext>
            </a:extLst>
          </p:cNvPr>
          <p:cNvSpPr txBox="1">
            <a:spLocks/>
          </p:cNvSpPr>
          <p:nvPr/>
        </p:nvSpPr>
        <p:spPr>
          <a:xfrm>
            <a:off x="504081" y="1447800"/>
            <a:ext cx="4957685" cy="1981200"/>
          </a:xfrm>
          <a:prstGeom prst="rect">
            <a:avLst/>
          </a:prstGeom>
        </p:spPr>
        <p:txBody>
          <a:bodyPr>
            <a:noAutofit/>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sz="2800" kern="0" baseline="0" dirty="0">
                <a:solidFill>
                  <a:schemeClr val="tx2"/>
                </a:solidFill>
              </a:rPr>
              <a:t>IBM 7090</a:t>
            </a:r>
            <a:br>
              <a:rPr lang="en-US" sz="2400" kern="0" baseline="0" dirty="0">
                <a:solidFill>
                  <a:schemeClr val="tx2"/>
                </a:solidFill>
              </a:rPr>
            </a:br>
            <a:r>
              <a:rPr lang="en-US" sz="2400" kern="0" baseline="0" dirty="0">
                <a:solidFill>
                  <a:schemeClr val="tx2"/>
                </a:solidFill>
              </a:rPr>
              <a:t>Human Computers programming the IBM 7090</a:t>
            </a:r>
          </a:p>
        </p:txBody>
      </p:sp>
      <p:sp>
        <p:nvSpPr>
          <p:cNvPr id="10" name="TextBox 6">
            <a:extLst>
              <a:ext uri="{FF2B5EF4-FFF2-40B4-BE49-F238E27FC236}">
                <a16:creationId xmlns:a16="http://schemas.microsoft.com/office/drawing/2014/main" id="{385E6E18-9891-4BD7-8AE5-6A96833EA0F2}"/>
              </a:ext>
            </a:extLst>
          </p:cNvPr>
          <p:cNvSpPr txBox="1"/>
          <p:nvPr/>
        </p:nvSpPr>
        <p:spPr>
          <a:xfrm>
            <a:off x="6130308" y="3758048"/>
            <a:ext cx="2119790" cy="379591"/>
          </a:xfrm>
          <a:prstGeom prst="rect">
            <a:avLst/>
          </a:prstGeom>
          <a:noFill/>
        </p:spPr>
        <p:txBody>
          <a:bodyPr wrap="square" rtlCol="0">
            <a:spAutoFit/>
          </a:bodyPr>
          <a:lstStyle/>
          <a:p>
            <a:r>
              <a:rPr lang="en-US" sz="2800" dirty="0">
                <a:solidFill>
                  <a:schemeClr val="tx2"/>
                </a:solidFill>
                <a:latin typeface="+mj-lt"/>
              </a:rPr>
              <a:t>Mary Jackson</a:t>
            </a:r>
          </a:p>
        </p:txBody>
      </p:sp>
      <p:pic>
        <p:nvPicPr>
          <p:cNvPr id="11" name="Picture 2" descr="https://images.techhive.com/images/article/2016/12/hidden-figures-4-100700833-large.jpg">
            <a:extLst>
              <a:ext uri="{FF2B5EF4-FFF2-40B4-BE49-F238E27FC236}">
                <a16:creationId xmlns:a16="http://schemas.microsoft.com/office/drawing/2014/main" id="{C99DC960-A787-460C-AA84-2F1D8D719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472" y="1312122"/>
            <a:ext cx="3294146" cy="24706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i.ytimg.com/vi/XetHU_pAWOo/hqdefault.jpg">
            <a:extLst>
              <a:ext uri="{FF2B5EF4-FFF2-40B4-BE49-F238E27FC236}">
                <a16:creationId xmlns:a16="http://schemas.microsoft.com/office/drawing/2014/main" id="{4DCC4BBA-8FFE-49EE-B4C7-6D55969F6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143" y="4327435"/>
            <a:ext cx="2663825" cy="19978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images.techhive.com/images/article/2016/12/hidden-figures-7-100700836-large.jpg">
            <a:extLst>
              <a:ext uri="{FF2B5EF4-FFF2-40B4-BE49-F238E27FC236}">
                <a16:creationId xmlns:a16="http://schemas.microsoft.com/office/drawing/2014/main" id="{F3E3BB56-07CD-4E52-BC2E-0BB598AA03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38" t="19048" r="9762" b="21524"/>
          <a:stretch/>
        </p:blipFill>
        <p:spPr bwMode="auto">
          <a:xfrm>
            <a:off x="369796" y="3471718"/>
            <a:ext cx="5121823" cy="28535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0">
            <a:extLst>
              <a:ext uri="{FF2B5EF4-FFF2-40B4-BE49-F238E27FC236}">
                <a16:creationId xmlns:a16="http://schemas.microsoft.com/office/drawing/2014/main" id="{CEC927F9-552B-43A0-BDC9-426520AA0683}"/>
              </a:ext>
            </a:extLst>
          </p:cNvPr>
          <p:cNvSpPr txBox="1"/>
          <p:nvPr/>
        </p:nvSpPr>
        <p:spPr>
          <a:xfrm>
            <a:off x="6130308" y="6325304"/>
            <a:ext cx="2191982" cy="379591"/>
          </a:xfrm>
          <a:prstGeom prst="rect">
            <a:avLst/>
          </a:prstGeom>
          <a:noFill/>
        </p:spPr>
        <p:txBody>
          <a:bodyPr wrap="square" rtlCol="0">
            <a:spAutoFit/>
          </a:bodyPr>
          <a:lstStyle/>
          <a:p>
            <a:r>
              <a:rPr lang="en-US" sz="2800" dirty="0">
                <a:solidFill>
                  <a:schemeClr val="tx2"/>
                </a:solidFill>
                <a:latin typeface="+mj-lt"/>
              </a:rPr>
              <a:t>Hidden Figures</a:t>
            </a:r>
          </a:p>
        </p:txBody>
      </p:sp>
    </p:spTree>
    <p:extLst>
      <p:ext uri="{BB962C8B-B14F-4D97-AF65-F5344CB8AC3E}">
        <p14:creationId xmlns:p14="http://schemas.microsoft.com/office/powerpoint/2010/main" val="117999143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8E375-54CC-4052-A921-1E642DED7312}"/>
              </a:ext>
            </a:extLst>
          </p:cNvPr>
          <p:cNvSpPr>
            <a:spLocks noGrp="1"/>
          </p:cNvSpPr>
          <p:nvPr>
            <p:ph type="sldNum" sz="quarter" idx="10"/>
          </p:nvPr>
        </p:nvSpPr>
        <p:spPr/>
        <p:txBody>
          <a:bodyPr/>
          <a:lstStyle/>
          <a:p>
            <a:pPr algn="r">
              <a:defRPr/>
            </a:pPr>
            <a:fld id="{EBA6F284-EC11-477E-81A0-A1A2197266D3}" type="slidenum">
              <a:rPr lang="en-US" altLang="zh-CN" smtClean="0"/>
              <a:pPr algn="r">
                <a:defRPr/>
              </a:pPr>
              <a:t>81</a:t>
            </a:fld>
            <a:endParaRPr lang="en-US" altLang="zh-CN" dirty="0"/>
          </a:p>
        </p:txBody>
      </p:sp>
      <p:sp>
        <p:nvSpPr>
          <p:cNvPr id="8" name="Rectangle 4">
            <a:extLst>
              <a:ext uri="{FF2B5EF4-FFF2-40B4-BE49-F238E27FC236}">
                <a16:creationId xmlns:a16="http://schemas.microsoft.com/office/drawing/2014/main" id="{911974A0-D64D-4B7C-97AE-57B8865F32E0}"/>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Generations of Computer Systems</a:t>
            </a:r>
          </a:p>
        </p:txBody>
      </p:sp>
      <p:pic>
        <p:nvPicPr>
          <p:cNvPr id="15362" name="Picture 2" descr="education sight: Generation of Computer With help of table">
            <a:extLst>
              <a:ext uri="{FF2B5EF4-FFF2-40B4-BE49-F238E27FC236}">
                <a16:creationId xmlns:a16="http://schemas.microsoft.com/office/drawing/2014/main" id="{3EDFFB02-0A65-4806-B2BB-316BC9F0C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717" y="1221512"/>
            <a:ext cx="6202566" cy="546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98984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87E73C9D-6F12-4281-AF9E-FD8369A7A0E5}"/>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Vacuum Tube -&gt; Transistor</a:t>
            </a:r>
          </a:p>
        </p:txBody>
      </p:sp>
      <p:pic>
        <p:nvPicPr>
          <p:cNvPr id="14338" name="Picture 2" descr="Moore’s law describes how electronic components shrink over time. For example, transistors in current technology are 22nm in size. At this pace, microscopic effects can take place. We need quantum mechanics to understand what is going on. ">
            <a:extLst>
              <a:ext uri="{FF2B5EF4-FFF2-40B4-BE49-F238E27FC236}">
                <a16:creationId xmlns:a16="http://schemas.microsoft.com/office/drawing/2014/main" id="{E10B88A1-B3C0-4473-9E2C-DABA88A3A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50" y="1880007"/>
            <a:ext cx="8036988" cy="399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35728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83</a:t>
            </a:fld>
            <a:endParaRPr lang="en-US" altLang="zh-CN" sz="1600" dirty="0"/>
          </a:p>
        </p:txBody>
      </p:sp>
      <p:sp>
        <p:nvSpPr>
          <p:cNvPr id="7" name="Rectangle 4">
            <a:extLst>
              <a:ext uri="{FF2B5EF4-FFF2-40B4-BE49-F238E27FC236}">
                <a16:creationId xmlns:a16="http://schemas.microsoft.com/office/drawing/2014/main" id="{F5A6B3C6-30E8-40B4-926B-9A5D59E91ADD}"/>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Where did it begin?</a:t>
            </a:r>
          </a:p>
        </p:txBody>
      </p:sp>
      <p:sp>
        <p:nvSpPr>
          <p:cNvPr id="8" name="Content Placeholder 3">
            <a:extLst>
              <a:ext uri="{FF2B5EF4-FFF2-40B4-BE49-F238E27FC236}">
                <a16:creationId xmlns:a16="http://schemas.microsoft.com/office/drawing/2014/main" id="{BC155EE6-D000-4A51-97F0-C1004D652009}"/>
              </a:ext>
            </a:extLst>
          </p:cNvPr>
          <p:cNvSpPr>
            <a:spLocks noGrp="1"/>
          </p:cNvSpPr>
          <p:nvPr>
            <p:ph idx="1"/>
          </p:nvPr>
        </p:nvSpPr>
        <p:spPr>
          <a:xfrm>
            <a:off x="440740" y="1292920"/>
            <a:ext cx="4423410" cy="2552700"/>
          </a:xfrm>
        </p:spPr>
        <p:txBody>
          <a:bodyPr/>
          <a:lstStyle/>
          <a:p>
            <a:pPr indent="-285750" defTabSz="449263">
              <a:lnSpc>
                <a:spcPct val="91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Electrical Switch</a:t>
            </a:r>
          </a:p>
          <a:p>
            <a:pPr marL="741363" lvl="1" indent="-284163" defTabSz="449263">
              <a:lnSpc>
                <a:spcPct val="91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dirty="0"/>
              <a:t>On/Off</a:t>
            </a:r>
          </a:p>
          <a:p>
            <a:pPr marL="741363" lvl="1" indent="-284163" defTabSz="449263">
              <a:lnSpc>
                <a:spcPct val="91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dirty="0"/>
              <a:t>Binary</a:t>
            </a:r>
          </a:p>
          <a:p>
            <a:pPr indent="-285750" defTabSz="449263">
              <a:lnSpc>
                <a:spcPct val="91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dirty="0"/>
          </a:p>
          <a:p>
            <a:pPr indent="-285750" defTabSz="449263">
              <a:lnSpc>
                <a:spcPct val="91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Transistor</a:t>
            </a:r>
          </a:p>
          <a:p>
            <a:endParaRPr lang="en-US" dirty="0"/>
          </a:p>
        </p:txBody>
      </p:sp>
      <p:pic>
        <p:nvPicPr>
          <p:cNvPr id="9" name="Picture 4" descr="transistor">
            <a:extLst>
              <a:ext uri="{FF2B5EF4-FFF2-40B4-BE49-F238E27FC236}">
                <a16:creationId xmlns:a16="http://schemas.microsoft.com/office/drawing/2014/main" id="{1C67931B-B742-4284-8015-477B2A68A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595" y="1429260"/>
            <a:ext cx="341947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90D08CD2-DA4B-4F7E-B54C-B78EE57DC691}"/>
              </a:ext>
            </a:extLst>
          </p:cNvPr>
          <p:cNvSpPr txBox="1">
            <a:spLocks noChangeArrowheads="1"/>
          </p:cNvSpPr>
          <p:nvPr/>
        </p:nvSpPr>
        <p:spPr>
          <a:xfrm>
            <a:off x="5009595" y="5035550"/>
            <a:ext cx="3732069" cy="1292098"/>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60000"/>
                  <a:lumOff val="40000"/>
                </a:schemeClr>
              </a:buClr>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60000"/>
                  <a:lumOff val="40000"/>
                </a:schemeClr>
              </a:buClr>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60000"/>
                  <a:lumOff val="40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solidFill>
                  <a:schemeClr val="tx2"/>
                </a:solidFill>
              </a:rPr>
              <a:t>The first transistor on a workbench at AT&amp;T Bell Labs in 1947</a:t>
            </a:r>
          </a:p>
        </p:txBody>
      </p:sp>
    </p:spTree>
    <p:extLst>
      <p:ext uri="{BB962C8B-B14F-4D97-AF65-F5344CB8AC3E}">
        <p14:creationId xmlns:p14="http://schemas.microsoft.com/office/powerpoint/2010/main" val="103592887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87E73C9D-6F12-4281-AF9E-FD8369A7A0E5}"/>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Then and Now</a:t>
            </a:r>
          </a:p>
        </p:txBody>
      </p:sp>
      <p:pic>
        <p:nvPicPr>
          <p:cNvPr id="4" name="Picture 4" descr="transistor">
            <a:extLst>
              <a:ext uri="{FF2B5EF4-FFF2-40B4-BE49-F238E27FC236}">
                <a16:creationId xmlns:a16="http://schemas.microsoft.com/office/drawing/2014/main" id="{DF978342-3118-4194-B901-0B73AB7F8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314" y="1787561"/>
            <a:ext cx="3185900" cy="3185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
            <a:extLst>
              <a:ext uri="{FF2B5EF4-FFF2-40B4-BE49-F238E27FC236}">
                <a16:creationId xmlns:a16="http://schemas.microsoft.com/office/drawing/2014/main" id="{2ADFC072-34FC-49AE-8D44-D756649F1201}"/>
              </a:ext>
            </a:extLst>
          </p:cNvPr>
          <p:cNvSpPr txBox="1"/>
          <p:nvPr/>
        </p:nvSpPr>
        <p:spPr>
          <a:xfrm>
            <a:off x="4546391" y="1409534"/>
            <a:ext cx="4849764" cy="194925"/>
          </a:xfrm>
          <a:prstGeom prst="rect">
            <a:avLst/>
          </a:prstGeom>
          <a:noFill/>
        </p:spPr>
        <p:txBody>
          <a:bodyPr wrap="square" rtlCol="0">
            <a:spAutoFit/>
          </a:bodyPr>
          <a:lstStyle/>
          <a:p>
            <a:r>
              <a:rPr lang="en-US" sz="1000" dirty="0">
                <a:solidFill>
                  <a:schemeClr val="tx2"/>
                </a:solidFill>
                <a:latin typeface="+mn-lt"/>
              </a:rPr>
              <a:t>https://</a:t>
            </a:r>
            <a:r>
              <a:rPr lang="en-US" sz="1000" dirty="0" err="1">
                <a:solidFill>
                  <a:schemeClr val="tx2"/>
                </a:solidFill>
                <a:latin typeface="+mn-lt"/>
              </a:rPr>
              <a:t>www.computershopper.com</a:t>
            </a:r>
            <a:r>
              <a:rPr lang="en-US" sz="1000" dirty="0">
                <a:solidFill>
                  <a:schemeClr val="tx2"/>
                </a:solidFill>
                <a:latin typeface="+mn-lt"/>
              </a:rPr>
              <a:t>/computex-2015/performance-preview-desktop-broadwell-at-computex-2015</a:t>
            </a:r>
          </a:p>
        </p:txBody>
      </p:sp>
      <p:sp>
        <p:nvSpPr>
          <p:cNvPr id="6" name="TextBox 7">
            <a:extLst>
              <a:ext uri="{FF2B5EF4-FFF2-40B4-BE49-F238E27FC236}">
                <a16:creationId xmlns:a16="http://schemas.microsoft.com/office/drawing/2014/main" id="{7BFA4F29-1313-4EFE-A4DD-BE975DEEFA61}"/>
              </a:ext>
            </a:extLst>
          </p:cNvPr>
          <p:cNvSpPr txBox="1"/>
          <p:nvPr/>
        </p:nvSpPr>
        <p:spPr>
          <a:xfrm>
            <a:off x="6411539" y="1242445"/>
            <a:ext cx="2809557" cy="194925"/>
          </a:xfrm>
          <a:prstGeom prst="rect">
            <a:avLst/>
          </a:prstGeom>
          <a:noFill/>
        </p:spPr>
        <p:txBody>
          <a:bodyPr wrap="square" rtlCol="0">
            <a:spAutoFit/>
          </a:bodyPr>
          <a:lstStyle/>
          <a:p>
            <a:r>
              <a:rPr lang="en-US" sz="1000" dirty="0">
                <a:solidFill>
                  <a:schemeClr val="tx2"/>
                </a:solidFill>
                <a:latin typeface="+mn-lt"/>
              </a:rPr>
              <a:t>https://</a:t>
            </a:r>
            <a:r>
              <a:rPr lang="en-US" sz="1000" dirty="0" err="1">
                <a:solidFill>
                  <a:schemeClr val="tx2"/>
                </a:solidFill>
                <a:latin typeface="+mn-lt"/>
              </a:rPr>
              <a:t>en.wikipedia.org</a:t>
            </a:r>
            <a:r>
              <a:rPr lang="en-US" sz="1000" dirty="0">
                <a:solidFill>
                  <a:schemeClr val="tx2"/>
                </a:solidFill>
                <a:latin typeface="+mn-lt"/>
              </a:rPr>
              <a:t>/wiki/</a:t>
            </a:r>
            <a:r>
              <a:rPr lang="en-US" sz="1000" dirty="0" err="1">
                <a:solidFill>
                  <a:schemeClr val="tx2"/>
                </a:solidFill>
                <a:latin typeface="+mn-lt"/>
              </a:rPr>
              <a:t>Transistor_count</a:t>
            </a:r>
            <a:endParaRPr lang="en-US" sz="1000" dirty="0">
              <a:solidFill>
                <a:schemeClr val="tx2"/>
              </a:solidFill>
              <a:latin typeface="+mn-lt"/>
            </a:endParaRPr>
          </a:p>
        </p:txBody>
      </p:sp>
      <p:sp>
        <p:nvSpPr>
          <p:cNvPr id="7" name="Rectangle 6">
            <a:extLst>
              <a:ext uri="{FF2B5EF4-FFF2-40B4-BE49-F238E27FC236}">
                <a16:creationId xmlns:a16="http://schemas.microsoft.com/office/drawing/2014/main" id="{A4C6E3B0-5705-49C4-A07D-89014CD0BEF0}"/>
              </a:ext>
            </a:extLst>
          </p:cNvPr>
          <p:cNvSpPr>
            <a:spLocks noChangeArrowheads="1"/>
          </p:cNvSpPr>
          <p:nvPr/>
        </p:nvSpPr>
        <p:spPr bwMode="auto">
          <a:xfrm>
            <a:off x="308181" y="5135387"/>
            <a:ext cx="4238210" cy="1250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marL="342900" indent="-342900">
              <a:spcBef>
                <a:spcPct val="20000"/>
              </a:spcBef>
              <a:buClr>
                <a:schemeClr val="tx2"/>
              </a:buClr>
              <a:buFontTx/>
              <a:buChar char="•"/>
            </a:pPr>
            <a:r>
              <a:rPr lang="en-US" sz="2800" dirty="0">
                <a:solidFill>
                  <a:schemeClr val="tx2"/>
                </a:solidFill>
                <a:latin typeface="+mn-lt"/>
              </a:rPr>
              <a:t>The first transistor</a:t>
            </a:r>
          </a:p>
          <a:p>
            <a:pPr marL="800100" lvl="1" indent="-342900">
              <a:spcBef>
                <a:spcPct val="20000"/>
              </a:spcBef>
              <a:buClr>
                <a:schemeClr val="tx2"/>
              </a:buClr>
              <a:buFontTx/>
              <a:buChar char="•"/>
            </a:pPr>
            <a:r>
              <a:rPr lang="en-US" sz="1800" dirty="0">
                <a:solidFill>
                  <a:schemeClr val="tx2"/>
                </a:solidFill>
                <a:latin typeface="+mn-lt"/>
              </a:rPr>
              <a:t>One  workbench at AT&amp;T Bell Labs</a:t>
            </a:r>
          </a:p>
          <a:p>
            <a:pPr marL="800100" lvl="1" indent="-342900">
              <a:spcBef>
                <a:spcPct val="20000"/>
              </a:spcBef>
              <a:buClr>
                <a:schemeClr val="tx2"/>
              </a:buClr>
              <a:buFontTx/>
              <a:buChar char="•"/>
            </a:pPr>
            <a:r>
              <a:rPr lang="en-US" sz="1800" dirty="0">
                <a:solidFill>
                  <a:schemeClr val="tx2"/>
                </a:solidFill>
                <a:latin typeface="+mn-lt"/>
              </a:rPr>
              <a:t>1947</a:t>
            </a:r>
          </a:p>
          <a:p>
            <a:pPr marL="800100" lvl="1" indent="-342900">
              <a:spcBef>
                <a:spcPct val="20000"/>
              </a:spcBef>
              <a:buClr>
                <a:schemeClr val="tx2"/>
              </a:buClr>
              <a:buFontTx/>
              <a:buChar char="•"/>
            </a:pPr>
            <a:r>
              <a:rPr lang="en-US" sz="1800" dirty="0">
                <a:solidFill>
                  <a:schemeClr val="tx2"/>
                </a:solidFill>
                <a:latin typeface="+mn-lt"/>
              </a:rPr>
              <a:t>Bardeen, Brattain, and Shockley</a:t>
            </a:r>
          </a:p>
        </p:txBody>
      </p:sp>
      <p:sp>
        <p:nvSpPr>
          <p:cNvPr id="8" name="Rectangle 6">
            <a:extLst>
              <a:ext uri="{FF2B5EF4-FFF2-40B4-BE49-F238E27FC236}">
                <a16:creationId xmlns:a16="http://schemas.microsoft.com/office/drawing/2014/main" id="{D37D6C6A-CD0A-4A72-AE99-287B1B9F0746}"/>
              </a:ext>
            </a:extLst>
          </p:cNvPr>
          <p:cNvSpPr>
            <a:spLocks noChangeArrowheads="1"/>
          </p:cNvSpPr>
          <p:nvPr/>
        </p:nvSpPr>
        <p:spPr bwMode="auto">
          <a:xfrm>
            <a:off x="4496884" y="5136973"/>
            <a:ext cx="4535368" cy="1499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marL="342900" indent="-342900">
              <a:spcBef>
                <a:spcPct val="20000"/>
              </a:spcBef>
              <a:buClr>
                <a:schemeClr val="tx2"/>
              </a:buClr>
              <a:buFontTx/>
              <a:buChar char="•"/>
            </a:pPr>
            <a:r>
              <a:rPr lang="en-US" sz="2800" dirty="0">
                <a:solidFill>
                  <a:schemeClr val="tx2"/>
                </a:solidFill>
                <a:latin typeface="+mn-lt"/>
              </a:rPr>
              <a:t>Intel Broadwell</a:t>
            </a:r>
          </a:p>
          <a:p>
            <a:pPr marL="800100" lvl="1" indent="-342900">
              <a:spcBef>
                <a:spcPct val="20000"/>
              </a:spcBef>
              <a:buClr>
                <a:schemeClr val="tx2"/>
              </a:buClr>
              <a:buFontTx/>
              <a:buChar char="•"/>
            </a:pPr>
            <a:r>
              <a:rPr lang="en-US" sz="1800" dirty="0">
                <a:solidFill>
                  <a:schemeClr val="tx2"/>
                </a:solidFill>
                <a:latin typeface="+mn-lt"/>
              </a:rPr>
              <a:t>7.2 billion transistors, 14nm</a:t>
            </a:r>
          </a:p>
          <a:p>
            <a:pPr marL="800100" lvl="1" indent="-342900">
              <a:spcBef>
                <a:spcPct val="20000"/>
              </a:spcBef>
              <a:buClr>
                <a:schemeClr val="tx2"/>
              </a:buClr>
              <a:buFontTx/>
              <a:buChar char="•"/>
            </a:pPr>
            <a:r>
              <a:rPr lang="en-US" sz="1800" dirty="0">
                <a:solidFill>
                  <a:schemeClr val="tx2"/>
                </a:solidFill>
                <a:latin typeface="+mn-lt"/>
              </a:rPr>
              <a:t>456 square millimeters</a:t>
            </a:r>
          </a:p>
          <a:p>
            <a:pPr marL="800100" lvl="1" indent="-342900">
              <a:spcBef>
                <a:spcPct val="20000"/>
              </a:spcBef>
              <a:buClr>
                <a:schemeClr val="tx2"/>
              </a:buClr>
              <a:buFontTx/>
              <a:buChar char="•"/>
            </a:pPr>
            <a:r>
              <a:rPr lang="en-US" sz="1800" dirty="0">
                <a:solidFill>
                  <a:schemeClr val="tx2"/>
                </a:solidFill>
                <a:latin typeface="+mn-lt"/>
              </a:rPr>
              <a:t>Up to 22 processing cores</a:t>
            </a:r>
          </a:p>
        </p:txBody>
      </p:sp>
      <p:pic>
        <p:nvPicPr>
          <p:cNvPr id="9" name="Picture 2" descr="5th Generation Core Die Map">
            <a:extLst>
              <a:ext uri="{FF2B5EF4-FFF2-40B4-BE49-F238E27FC236}">
                <a16:creationId xmlns:a16="http://schemas.microsoft.com/office/drawing/2014/main" id="{E270B4E0-A095-4CDE-BC72-41FC830BD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709" y="1787561"/>
            <a:ext cx="2905717" cy="32568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3">
            <a:extLst>
              <a:ext uri="{FF2B5EF4-FFF2-40B4-BE49-F238E27FC236}">
                <a16:creationId xmlns:a16="http://schemas.microsoft.com/office/drawing/2014/main" id="{369695E6-7EE2-49FE-B13A-D6D6BB968A1B}"/>
              </a:ext>
            </a:extLst>
          </p:cNvPr>
          <p:cNvSpPr txBox="1"/>
          <p:nvPr/>
        </p:nvSpPr>
        <p:spPr>
          <a:xfrm>
            <a:off x="4126" y="6478758"/>
            <a:ext cx="4846319" cy="235962"/>
          </a:xfrm>
          <a:prstGeom prst="rect">
            <a:avLst/>
          </a:prstGeom>
          <a:noFill/>
        </p:spPr>
        <p:txBody>
          <a:bodyPr wrap="square" rtlCol="0">
            <a:spAutoFit/>
          </a:bodyPr>
          <a:lstStyle/>
          <a:p>
            <a:r>
              <a:rPr lang="en-US" sz="1400" dirty="0">
                <a:solidFill>
                  <a:schemeClr val="tx2"/>
                </a:solidFill>
                <a:latin typeface="+mn-lt"/>
              </a:rPr>
              <a:t>https://en.wikipedia.org/wiki/Transistor_count</a:t>
            </a:r>
          </a:p>
        </p:txBody>
      </p:sp>
    </p:spTree>
    <p:extLst>
      <p:ext uri="{BB962C8B-B14F-4D97-AF65-F5344CB8AC3E}">
        <p14:creationId xmlns:p14="http://schemas.microsoft.com/office/powerpoint/2010/main" val="120392323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85</a:t>
            </a:fld>
            <a:endParaRPr lang="en-US" altLang="zh-CN" sz="1600" dirty="0"/>
          </a:p>
        </p:txBody>
      </p:sp>
      <p:sp>
        <p:nvSpPr>
          <p:cNvPr id="7" name="Rectangle 4">
            <a:extLst>
              <a:ext uri="{FF2B5EF4-FFF2-40B4-BE49-F238E27FC236}">
                <a16:creationId xmlns:a16="http://schemas.microsoft.com/office/drawing/2014/main" id="{F5A6B3C6-30E8-40B4-926B-9A5D59E91ADD}"/>
              </a:ext>
            </a:extLst>
          </p:cNvPr>
          <p:cNvSpPr txBox="1">
            <a:spLocks noChangeArrowheads="1"/>
          </p:cNvSpPr>
          <p:nvPr/>
        </p:nvSpPr>
        <p:spPr>
          <a:xfrm>
            <a:off x="527344" y="221682"/>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Moore’s Law</a:t>
            </a:r>
          </a:p>
        </p:txBody>
      </p:sp>
      <p:sp>
        <p:nvSpPr>
          <p:cNvPr id="2" name="内容占位符 1">
            <a:extLst>
              <a:ext uri="{FF2B5EF4-FFF2-40B4-BE49-F238E27FC236}">
                <a16:creationId xmlns:a16="http://schemas.microsoft.com/office/drawing/2014/main" id="{8523B2EF-AAC4-435F-8B75-EE0737B57CC6}"/>
              </a:ext>
            </a:extLst>
          </p:cNvPr>
          <p:cNvSpPr>
            <a:spLocks noGrp="1"/>
          </p:cNvSpPr>
          <p:nvPr>
            <p:ph idx="1"/>
          </p:nvPr>
        </p:nvSpPr>
        <p:spPr/>
        <p:txBody>
          <a:bodyPr/>
          <a:lstStyle/>
          <a:p>
            <a:r>
              <a:rPr lang="en-US" altLang="zh-CN" dirty="0"/>
              <a:t>1965</a:t>
            </a:r>
          </a:p>
          <a:p>
            <a:pPr lvl="1"/>
            <a:r>
              <a:rPr lang="en-US" altLang="zh-CN" sz="2000" dirty="0"/>
              <a:t># of transistors integrated on a die doubles every 18-24 months (i.e., grows exponentially with time)</a:t>
            </a:r>
            <a:endParaRPr lang="en-US" altLang="zh-CN" dirty="0"/>
          </a:p>
          <a:p>
            <a:r>
              <a:rPr lang="en-US" altLang="zh-CN" dirty="0"/>
              <a:t>Amazingly visionary </a:t>
            </a:r>
          </a:p>
          <a:p>
            <a:pPr lvl="1"/>
            <a:r>
              <a:rPr lang="en-US" altLang="zh-CN" sz="1600" dirty="0"/>
              <a:t>2300 transistors, 1 MHz clock (Intel 4004) - 1971</a:t>
            </a:r>
          </a:p>
          <a:p>
            <a:pPr lvl="1"/>
            <a:r>
              <a:rPr lang="en-US" altLang="zh-CN" sz="1600" dirty="0"/>
              <a:t>16 Million transistors (Ultra Sparc III)</a:t>
            </a:r>
          </a:p>
          <a:p>
            <a:pPr lvl="1"/>
            <a:r>
              <a:rPr lang="en-US" altLang="zh-CN" sz="1600" dirty="0"/>
              <a:t>42 Million transistors, 2 GHz clock (Intel Xeon) – 2001</a:t>
            </a:r>
          </a:p>
          <a:p>
            <a:pPr lvl="1"/>
            <a:r>
              <a:rPr lang="en-US" altLang="zh-CN" sz="1600" dirty="0"/>
              <a:t>55 Million transistors, 3 GHz, 130nm technology, 250mm2 die (Intel Pentium 4) – 2004</a:t>
            </a:r>
          </a:p>
          <a:p>
            <a:pPr lvl="1"/>
            <a:r>
              <a:rPr lang="en-US" altLang="zh-CN" sz="1600" dirty="0"/>
              <a:t>290+ Million transistors, 3 GHz (Intel Core 2 Duo) – 2007</a:t>
            </a:r>
          </a:p>
          <a:p>
            <a:pPr lvl="1"/>
            <a:r>
              <a:rPr lang="en-US" altLang="zh-CN" sz="1600" dirty="0"/>
              <a:t>721 Million transistors, 2 GHz (Nehalem) - 2009</a:t>
            </a:r>
          </a:p>
          <a:p>
            <a:pPr lvl="1"/>
            <a:r>
              <a:rPr lang="en-US" altLang="zh-CN" sz="1600" dirty="0"/>
              <a:t>1.4 Billion transistors, 3.4 GHz Intel Haswell (Quad core) – 2013</a:t>
            </a:r>
          </a:p>
          <a:p>
            <a:pPr lvl="1"/>
            <a:r>
              <a:rPr lang="en-US" altLang="zh-CN" sz="1600" dirty="0"/>
              <a:t>7.2 Billion transistors, 3-3.9 GHz Intel Broadwell (22-core) – 2016</a:t>
            </a:r>
          </a:p>
          <a:p>
            <a:pPr lvl="1"/>
            <a:r>
              <a:rPr lang="en-US" altLang="zh-CN" sz="1600" dirty="0"/>
              <a:t>…</a:t>
            </a:r>
          </a:p>
          <a:p>
            <a:endParaRPr lang="zh-CN" altLang="en-US" dirty="0"/>
          </a:p>
        </p:txBody>
      </p:sp>
    </p:spTree>
    <p:extLst>
      <p:ext uri="{BB962C8B-B14F-4D97-AF65-F5344CB8AC3E}">
        <p14:creationId xmlns:p14="http://schemas.microsoft.com/office/powerpoint/2010/main" val="121605950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86</a:t>
            </a:fld>
            <a:endParaRPr lang="en-US" altLang="zh-CN" sz="1600" dirty="0"/>
          </a:p>
        </p:txBody>
      </p:sp>
      <p:pic>
        <p:nvPicPr>
          <p:cNvPr id="20482" name="Picture 2" descr="Image for post">
            <a:extLst>
              <a:ext uri="{FF2B5EF4-FFF2-40B4-BE49-F238E27FC236}">
                <a16:creationId xmlns:a16="http://schemas.microsoft.com/office/drawing/2014/main" id="{FC982347-5C6B-4A0F-94FD-7A5BE9BE6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23" y="357305"/>
            <a:ext cx="8549354" cy="601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7548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D2FD0B-FD2F-4DA7-BFFC-88CDF6178861}"/>
              </a:ext>
            </a:extLst>
          </p:cNvPr>
          <p:cNvSpPr txBox="1"/>
          <p:nvPr/>
        </p:nvSpPr>
        <p:spPr>
          <a:xfrm>
            <a:off x="1855342" y="2782670"/>
            <a:ext cx="5433316" cy="707886"/>
          </a:xfrm>
          <a:prstGeom prst="rect">
            <a:avLst/>
          </a:prstGeom>
          <a:noFill/>
        </p:spPr>
        <p:txBody>
          <a:bodyPr wrap="square" rtlCol="0" anchor="ctr">
            <a:spAutoFit/>
          </a:bodyPr>
          <a:lstStyle/>
          <a:p>
            <a:pPr algn="ctr"/>
            <a:r>
              <a:rPr lang="en-US" altLang="zh-CN" sz="6000" b="1" dirty="0">
                <a:solidFill>
                  <a:schemeClr val="tx1"/>
                </a:solidFill>
              </a:rPr>
              <a:t>Thanks!</a:t>
            </a:r>
            <a:endParaRPr lang="zh-CN" altLang="en-US" sz="6000" b="1" dirty="0">
              <a:solidFill>
                <a:schemeClr val="tx1"/>
              </a:solidFill>
            </a:endParaRPr>
          </a:p>
        </p:txBody>
      </p:sp>
    </p:spTree>
    <p:extLst>
      <p:ext uri="{BB962C8B-B14F-4D97-AF65-F5344CB8AC3E}">
        <p14:creationId xmlns:p14="http://schemas.microsoft.com/office/powerpoint/2010/main" val="150355379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smtClean="0"/>
              <a:pPr algn="r">
                <a:spcBef>
                  <a:spcPct val="0"/>
                </a:spcBef>
                <a:buClrTx/>
                <a:buFontTx/>
                <a:buNone/>
              </a:pPr>
              <a:t>9</a:t>
            </a:fld>
            <a:endParaRPr lang="en-US" altLang="zh-CN" sz="1600" dirty="0"/>
          </a:p>
        </p:txBody>
      </p:sp>
      <p:sp>
        <p:nvSpPr>
          <p:cNvPr id="19459" name="Rectangle 4">
            <a:extLst>
              <a:ext uri="{FF2B5EF4-FFF2-40B4-BE49-F238E27FC236}">
                <a16:creationId xmlns:a16="http://schemas.microsoft.com/office/drawing/2014/main" id="{40E80B2B-7406-4707-A240-074812562E73}"/>
              </a:ext>
            </a:extLst>
          </p:cNvPr>
          <p:cNvSpPr>
            <a:spLocks noGrp="1" noChangeArrowheads="1"/>
          </p:cNvSpPr>
          <p:nvPr>
            <p:ph type="title"/>
          </p:nvPr>
        </p:nvSpPr>
        <p:spPr>
          <a:xfrm>
            <a:off x="608995" y="83689"/>
            <a:ext cx="7772400" cy="1020763"/>
          </a:xfrm>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How to Execute Instructions?</a:t>
            </a:r>
          </a:p>
        </p:txBody>
      </p:sp>
      <p:pic>
        <p:nvPicPr>
          <p:cNvPr id="32" name="Picture 69">
            <a:extLst>
              <a:ext uri="{FF2B5EF4-FFF2-40B4-BE49-F238E27FC236}">
                <a16:creationId xmlns:a16="http://schemas.microsoft.com/office/drawing/2014/main" id="{B2586BF3-4E47-4C5C-909D-5ED17A9AB33E}"/>
              </a:ext>
            </a:extLst>
          </p:cNvPr>
          <p:cNvPicPr>
            <a:picLocks noChangeAspect="1"/>
          </p:cNvPicPr>
          <p:nvPr/>
        </p:nvPicPr>
        <p:blipFill rotWithShape="1">
          <a:blip r:embed="rId3"/>
          <a:srcRect t="12863"/>
          <a:stretch/>
        </p:blipFill>
        <p:spPr>
          <a:xfrm>
            <a:off x="565812" y="1015484"/>
            <a:ext cx="8637327" cy="5842516"/>
          </a:xfrm>
          <a:prstGeom prst="rect">
            <a:avLst/>
          </a:prstGeom>
        </p:spPr>
      </p:pic>
    </p:spTree>
    <p:extLst>
      <p:ext uri="{BB962C8B-B14F-4D97-AF65-F5344CB8AC3E}">
        <p14:creationId xmlns:p14="http://schemas.microsoft.com/office/powerpoint/2010/main" val="329137046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Default Design">
  <a:themeElements>
    <a:clrScheme name="Default Design 10">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66FF"/>
      </a:hlink>
      <a:folHlink>
        <a:srgbClr val="006666"/>
      </a:folHlink>
    </a:clrScheme>
    <a:fontScheme name="Default Design">
      <a:majorFont>
        <a:latin typeface="Helvetica"/>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1588"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 typeface="Wingdings" pitchFamily="2" charset="2"/>
          <a:buChar char="§"/>
          <a:tabLst/>
          <a:defRPr kumimoji="0" lang="en-US" sz="2800" b="0" i="0" u="none" strike="noStrike" cap="none" normalizeH="0" baseline="-25000" smtClean="0">
            <a:ln>
              <a:noFill/>
            </a:ln>
            <a:solidFill>
              <a:schemeClr val="accent2"/>
            </a:solidFill>
            <a:effectLst/>
            <a:latin typeface="Times New Roman" pitchFamily="18" charset="0"/>
          </a:defRPr>
        </a:defPPr>
      </a:lstStyle>
    </a:spDef>
    <a:lnDef>
      <a:spPr bwMode="auto">
        <a:xfrm>
          <a:off x="0" y="0"/>
          <a:ext cx="1" cy="1"/>
        </a:xfrm>
        <a:custGeom>
          <a:avLst/>
          <a:gdLst/>
          <a:ahLst/>
          <a:cxnLst/>
          <a:rect l="0" t="0" r="0" b="0"/>
          <a:pathLst/>
        </a:custGeom>
        <a:solidFill>
          <a:srgbClr val="FFFFFF"/>
        </a:solidFill>
        <a:ln w="1588"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 typeface="Wingdings" pitchFamily="2" charset="2"/>
          <a:buChar char="§"/>
          <a:tabLst/>
          <a:defRPr kumimoji="0" lang="en-US" sz="2800" b="0" i="0" u="none" strike="noStrike" cap="none" normalizeH="0" baseline="-25000" smtClean="0">
            <a:ln>
              <a:noFill/>
            </a:ln>
            <a:solidFill>
              <a:schemeClr val="accent2"/>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FF0000"/>
        </a:accent2>
        <a:accent3>
          <a:srgbClr val="FFFFFF"/>
        </a:accent3>
        <a:accent4>
          <a:srgbClr val="000000"/>
        </a:accent4>
        <a:accent5>
          <a:srgbClr val="AAE2CA"/>
        </a:accent5>
        <a:accent6>
          <a:srgbClr val="E70000"/>
        </a:accent6>
        <a:hlink>
          <a:srgbClr val="FF0000"/>
        </a:hlink>
        <a:folHlink>
          <a:srgbClr val="FF000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9999"/>
        </a:hlink>
        <a:folHlink>
          <a:srgbClr val="006666"/>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66FF"/>
        </a:hlink>
        <a:folHlink>
          <a:srgbClr val="0066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14375</TotalTime>
  <Words>3083</Words>
  <Application>Microsoft Office PowerPoint</Application>
  <PresentationFormat>全屏显示(4:3)</PresentationFormat>
  <Paragraphs>742</Paragraphs>
  <Slides>87</Slides>
  <Notes>57</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87</vt:i4>
      </vt:variant>
    </vt:vector>
  </HeadingPairs>
  <TitlesOfParts>
    <vt:vector size="105" baseType="lpstr">
      <vt:lpstr>FandolHei-Regular-Identity-H</vt:lpstr>
      <vt:lpstr>FiraSans-Light-Identity-H</vt:lpstr>
      <vt:lpstr>Gill Sans</vt:lpstr>
      <vt:lpstr>黑体</vt:lpstr>
      <vt:lpstr>STZhongsong</vt:lpstr>
      <vt:lpstr>宋体</vt:lpstr>
      <vt:lpstr>微软雅黑</vt:lpstr>
      <vt:lpstr>Arial</vt:lpstr>
      <vt:lpstr>Calibri</vt:lpstr>
      <vt:lpstr>Calibri Light</vt:lpstr>
      <vt:lpstr>Consolas</vt:lpstr>
      <vt:lpstr>Courier New</vt:lpstr>
      <vt:lpstr>Helvetica</vt:lpstr>
      <vt:lpstr>Times New Roman</vt:lpstr>
      <vt:lpstr>Tw Cen MT Condensed Extra Bold</vt:lpstr>
      <vt:lpstr>Wingdings</vt:lpstr>
      <vt:lpstr>Default Design</vt:lpstr>
      <vt:lpstr>自定义设计方案</vt:lpstr>
      <vt:lpstr>PowerPoint 演示文稿</vt:lpstr>
      <vt:lpstr>PowerPoint 演示文稿</vt:lpstr>
      <vt:lpstr>PowerPoint 演示文稿</vt:lpstr>
      <vt:lpstr>PowerPoint 演示文稿</vt:lpstr>
      <vt:lpstr>What is a Computer Program?</vt:lpstr>
      <vt:lpstr>Reflect the first Hello World!</vt:lpstr>
      <vt:lpstr>Reflect the first Hello World!</vt:lpstr>
      <vt:lpstr>Source Code -&gt; Executable File</vt:lpstr>
      <vt:lpstr>How to Execute Instructions?</vt:lpstr>
      <vt:lpstr>PowerPoint 演示文稿</vt:lpstr>
      <vt:lpstr>Von-Neumann</vt:lpstr>
      <vt:lpstr>Von-Neumann Model</vt:lpstr>
      <vt:lpstr>Data Stored in Memory</vt:lpstr>
      <vt:lpstr>Conceptual View of Memory</vt:lpstr>
      <vt:lpstr>Conceptual View of Memory</vt:lpstr>
      <vt:lpstr>Conceptual View of Memory</vt:lpstr>
      <vt:lpstr>Both Code and Data in Memory</vt:lpstr>
      <vt:lpstr>Memory Layout</vt:lpstr>
      <vt:lpstr>We need a CPU</vt:lpstr>
      <vt:lpstr>What’s in the CPU?</vt:lpstr>
      <vt:lpstr>PowerPoint 演示文稿</vt:lpstr>
      <vt:lpstr>What’s in the CPU?</vt:lpstr>
      <vt:lpstr>What’s in the CPU?</vt:lpstr>
      <vt:lpstr>What’s in the CPU?</vt:lpstr>
      <vt:lpstr>What’s in the CPU?</vt:lpstr>
      <vt:lpstr>What’s in the CPU?</vt:lpstr>
      <vt:lpstr>The CPU in its “Glory”</vt:lpstr>
      <vt:lpstr>PowerPoint 演示文稿</vt:lpstr>
      <vt:lpstr>PowerPoint 演示文稿</vt:lpstr>
      <vt:lpstr>A Look into AMD CPU</vt:lpstr>
      <vt:lpstr>PowerPoint 演示文稿</vt:lpstr>
      <vt:lpstr>PowerPoint 演示文稿</vt:lpstr>
      <vt:lpstr>PowerPoint 演示文稿</vt:lpstr>
      <vt:lpstr>A Look into AMD CPU</vt:lpstr>
      <vt:lpstr>PowerPoint 演示文稿</vt:lpstr>
      <vt:lpstr>PowerPoint 演示文稿</vt:lpstr>
      <vt:lpstr>Layer of Abstraction</vt:lpstr>
      <vt:lpstr>Abstract Layers of A COMPUTER SYSTEM</vt:lpstr>
      <vt:lpstr>Covered in ZJU Computer System Courses</vt:lpstr>
      <vt:lpstr>ZJU Computer System Courses - since 2021</vt:lpstr>
      <vt:lpstr>ZJU Computer System Courses - since 2021</vt:lpstr>
      <vt:lpstr>ZJU Computer System Courses - since 2021</vt:lpstr>
      <vt:lpstr>ZJU Computer System Courses - since 2021</vt:lpstr>
      <vt:lpstr> Experiments for Computer System</vt:lpstr>
      <vt:lpstr> Experiments for Computer System</vt:lpstr>
      <vt:lpstr> Experiments for Computer System</vt:lpstr>
      <vt:lpstr>ZJU Computer System Courses</vt:lpstr>
      <vt:lpstr>ZJV 1.0 技术指标——微结构设计</vt:lpstr>
      <vt:lpstr>PowerPoint 演示文稿</vt:lpstr>
      <vt:lpstr>ZJV1.0——流片成果（一生一芯二期）</vt:lpstr>
      <vt:lpstr>PowerPoint 演示文稿</vt:lpstr>
      <vt:lpstr>PowerPoint 演示文稿</vt:lpstr>
      <vt:lpstr>ZJV2.0 ——流片成果（一生一芯三期）</vt:lpstr>
      <vt:lpstr>PowerPoint 演示文稿</vt:lpstr>
      <vt:lpstr>PowerPoint 演示文稿</vt:lpstr>
      <vt:lpstr>PowerPoint 演示文稿</vt:lpstr>
      <vt:lpstr>PowerPoint 演示文稿</vt:lpstr>
      <vt:lpstr>PowerPoint 演示文稿</vt:lpstr>
      <vt:lpstr>PowerPoint 演示文稿</vt:lpstr>
      <vt:lpstr>Course Objective</vt:lpstr>
      <vt:lpstr>Course Topics</vt:lpstr>
      <vt:lpstr>Don’t Worry, Just A Small Target……</vt:lpstr>
      <vt:lpstr>Prerequisites</vt:lpstr>
      <vt:lpstr>Course Material</vt:lpstr>
      <vt:lpstr>Some Other References (Optional)</vt:lpstr>
      <vt:lpstr>C Resources (Optional)</vt:lpstr>
      <vt:lpstr>Course Organization</vt:lpstr>
      <vt:lpstr>Class Grading</vt:lpstr>
      <vt:lpstr>A Look into AMD CPU</vt:lpstr>
      <vt:lpstr>LUT</vt:lpstr>
      <vt:lpstr>LUT</vt:lpstr>
      <vt:lpstr>Course Policies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 PPT - Mano &amp; Kime - 3rd Ed</dc:title>
  <dc:creator>Kime &amp; Kaminski</dc:creator>
  <dc:description>Initial Version</dc:description>
  <cp:lastModifiedBy>Haoting Shen</cp:lastModifiedBy>
  <cp:revision>419</cp:revision>
  <cp:lastPrinted>2001-01-22T17:31:50Z</cp:lastPrinted>
  <dcterms:created xsi:type="dcterms:W3CDTF">1999-02-14T20:48:18Z</dcterms:created>
  <dcterms:modified xsi:type="dcterms:W3CDTF">2025-02-17T06:57:52Z</dcterms:modified>
  <cp:category/>
</cp:coreProperties>
</file>